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77" r:id="rId5"/>
    <p:sldId id="270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33717-BD76-4A7D-AF08-06B047EF0FB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B6B1D18-AEDA-4E09-8D13-36792A2E78E9}">
      <dgm:prSet/>
      <dgm:spPr/>
      <dgm:t>
        <a:bodyPr/>
        <a:lstStyle/>
        <a:p>
          <a:pPr latinLnBrk="1"/>
          <a:r>
            <a:rPr lang="en-US" dirty="0"/>
            <a:t>MAIN</a:t>
          </a:r>
          <a:endParaRPr lang="ko-KR" dirty="0"/>
        </a:p>
      </dgm:t>
    </dgm:pt>
    <dgm:pt modelId="{09692523-4729-42CA-88B8-F7466B379393}" type="parTrans" cxnId="{F7C8A226-90A0-4EBB-A4EB-02E8026C8CD5}">
      <dgm:prSet/>
      <dgm:spPr/>
      <dgm:t>
        <a:bodyPr/>
        <a:lstStyle/>
        <a:p>
          <a:pPr latinLnBrk="1"/>
          <a:endParaRPr lang="ko-KR" altLang="en-US"/>
        </a:p>
      </dgm:t>
    </dgm:pt>
    <dgm:pt modelId="{B244A003-C0AB-415D-AD6B-9A13019DF48A}" type="sibTrans" cxnId="{F7C8A226-90A0-4EBB-A4EB-02E8026C8CD5}">
      <dgm:prSet/>
      <dgm:spPr/>
      <dgm:t>
        <a:bodyPr/>
        <a:lstStyle/>
        <a:p>
          <a:pPr latinLnBrk="1"/>
          <a:endParaRPr lang="ko-KR" altLang="en-US"/>
        </a:p>
      </dgm:t>
    </dgm:pt>
    <dgm:pt modelId="{D14AC3D7-0EDE-412E-94C1-0FB197708F0B}">
      <dgm:prSet/>
      <dgm:spPr/>
      <dgm:t>
        <a:bodyPr/>
        <a:lstStyle/>
        <a:p>
          <a:pPr latinLnBrk="1"/>
          <a:r>
            <a:rPr lang="en-US"/>
            <a:t>GODIVA</a:t>
          </a:r>
          <a:endParaRPr lang="ko-KR"/>
        </a:p>
      </dgm:t>
    </dgm:pt>
    <dgm:pt modelId="{645E7B1D-C4D2-46D2-82E8-373357595A97}" type="parTrans" cxnId="{8D97CC87-40A1-45F8-BCF9-0BE171E4E910}">
      <dgm:prSet/>
      <dgm:spPr/>
      <dgm:t>
        <a:bodyPr/>
        <a:lstStyle/>
        <a:p>
          <a:pPr latinLnBrk="1"/>
          <a:endParaRPr lang="ko-KR" altLang="en-US"/>
        </a:p>
      </dgm:t>
    </dgm:pt>
    <dgm:pt modelId="{130F354F-02F0-42DD-9D50-34D39A573913}" type="sibTrans" cxnId="{8D97CC87-40A1-45F8-BCF9-0BE171E4E910}">
      <dgm:prSet/>
      <dgm:spPr/>
      <dgm:t>
        <a:bodyPr/>
        <a:lstStyle/>
        <a:p>
          <a:pPr latinLnBrk="1"/>
          <a:endParaRPr lang="ko-KR" altLang="en-US"/>
        </a:p>
      </dgm:t>
    </dgm:pt>
    <dgm:pt modelId="{7D1C9BF2-AEC7-4C01-B507-038BECF71947}">
      <dgm:prSet/>
      <dgm:spPr/>
      <dgm:t>
        <a:bodyPr/>
        <a:lstStyle/>
        <a:p>
          <a:pPr latinLnBrk="1"/>
          <a:r>
            <a:rPr lang="ko-KR"/>
            <a:t>역사</a:t>
          </a:r>
        </a:p>
      </dgm:t>
    </dgm:pt>
    <dgm:pt modelId="{100C0B6F-6306-479E-9063-44C24EC5305F}" type="parTrans" cxnId="{70A5BF5C-FCEF-4342-B31F-C286DBAFE655}">
      <dgm:prSet/>
      <dgm:spPr/>
      <dgm:t>
        <a:bodyPr/>
        <a:lstStyle/>
        <a:p>
          <a:pPr latinLnBrk="1"/>
          <a:endParaRPr lang="ko-KR" altLang="en-US"/>
        </a:p>
      </dgm:t>
    </dgm:pt>
    <dgm:pt modelId="{6CF5CB6A-1000-4677-BC54-3130674BABDC}" type="sibTrans" cxnId="{70A5BF5C-FCEF-4342-B31F-C286DBAFE655}">
      <dgm:prSet/>
      <dgm:spPr/>
      <dgm:t>
        <a:bodyPr/>
        <a:lstStyle/>
        <a:p>
          <a:pPr latinLnBrk="1"/>
          <a:endParaRPr lang="ko-KR" altLang="en-US"/>
        </a:p>
      </dgm:t>
    </dgm:pt>
    <dgm:pt modelId="{04427049-17DF-4B2C-9B1F-3A62CFB563BA}">
      <dgm:prSet/>
      <dgm:spPr/>
      <dgm:t>
        <a:bodyPr/>
        <a:lstStyle/>
        <a:p>
          <a:pPr latinLnBrk="1"/>
          <a:r>
            <a:rPr lang="ko-KR"/>
            <a:t>기원</a:t>
          </a:r>
        </a:p>
      </dgm:t>
    </dgm:pt>
    <dgm:pt modelId="{C6CBD0C4-9B8F-4EFC-A9CD-F6872E5524AB}" type="parTrans" cxnId="{56ABAEE5-83A1-4C6C-9158-EB968E7124F2}">
      <dgm:prSet/>
      <dgm:spPr/>
      <dgm:t>
        <a:bodyPr/>
        <a:lstStyle/>
        <a:p>
          <a:pPr latinLnBrk="1"/>
          <a:endParaRPr lang="ko-KR" altLang="en-US"/>
        </a:p>
      </dgm:t>
    </dgm:pt>
    <dgm:pt modelId="{9646927E-4232-4AC1-93F4-A32F5A3194C5}" type="sibTrans" cxnId="{56ABAEE5-83A1-4C6C-9158-EB968E7124F2}">
      <dgm:prSet/>
      <dgm:spPr/>
      <dgm:t>
        <a:bodyPr/>
        <a:lstStyle/>
        <a:p>
          <a:pPr latinLnBrk="1"/>
          <a:endParaRPr lang="ko-KR" altLang="en-US"/>
        </a:p>
      </dgm:t>
    </dgm:pt>
    <dgm:pt modelId="{8A12BE06-F95B-46BB-9538-14885594D3D1}">
      <dgm:prSet/>
      <dgm:spPr/>
      <dgm:t>
        <a:bodyPr/>
        <a:lstStyle/>
        <a:p>
          <a:pPr latinLnBrk="1"/>
          <a:r>
            <a:rPr lang="ko-KR"/>
            <a:t>초콜릿</a:t>
          </a:r>
        </a:p>
      </dgm:t>
    </dgm:pt>
    <dgm:pt modelId="{1B992038-DFA6-4681-8D1E-89ED157E8C1E}" type="parTrans" cxnId="{F7B1BE36-FCC0-46EE-BCFE-4208D49797F8}">
      <dgm:prSet/>
      <dgm:spPr/>
      <dgm:t>
        <a:bodyPr/>
        <a:lstStyle/>
        <a:p>
          <a:pPr latinLnBrk="1"/>
          <a:endParaRPr lang="ko-KR" altLang="en-US"/>
        </a:p>
      </dgm:t>
    </dgm:pt>
    <dgm:pt modelId="{600D34EC-3191-44DF-A985-9E8863F21BCB}" type="sibTrans" cxnId="{F7B1BE36-FCC0-46EE-BCFE-4208D49797F8}">
      <dgm:prSet/>
      <dgm:spPr/>
      <dgm:t>
        <a:bodyPr/>
        <a:lstStyle/>
        <a:p>
          <a:pPr latinLnBrk="1"/>
          <a:endParaRPr lang="ko-KR" altLang="en-US"/>
        </a:p>
      </dgm:t>
    </dgm:pt>
    <dgm:pt modelId="{ABE29DF8-35EF-4188-9C2A-3C47C6CE071A}">
      <dgm:prSet/>
      <dgm:spPr/>
      <dgm:t>
        <a:bodyPr/>
        <a:lstStyle/>
        <a:p>
          <a:pPr latinLnBrk="1"/>
          <a:r>
            <a:rPr lang="ko-KR"/>
            <a:t>책임</a:t>
          </a:r>
        </a:p>
      </dgm:t>
    </dgm:pt>
    <dgm:pt modelId="{8BAC6B77-7377-47B4-8EC6-855771D13E61}" type="parTrans" cxnId="{2B312B51-3F05-4B43-B7BF-C9C89250AF89}">
      <dgm:prSet/>
      <dgm:spPr/>
      <dgm:t>
        <a:bodyPr/>
        <a:lstStyle/>
        <a:p>
          <a:pPr latinLnBrk="1"/>
          <a:endParaRPr lang="ko-KR" altLang="en-US"/>
        </a:p>
      </dgm:t>
    </dgm:pt>
    <dgm:pt modelId="{B90D160D-2E04-4658-A64F-C8B7C6F17088}" type="sibTrans" cxnId="{2B312B51-3F05-4B43-B7BF-C9C89250AF89}">
      <dgm:prSet/>
      <dgm:spPr/>
      <dgm:t>
        <a:bodyPr/>
        <a:lstStyle/>
        <a:p>
          <a:pPr latinLnBrk="1"/>
          <a:endParaRPr lang="ko-KR" altLang="en-US"/>
        </a:p>
      </dgm:t>
    </dgm:pt>
    <dgm:pt modelId="{B2FFCE27-AC82-4D77-BC0B-010B0CA888CA}">
      <dgm:prSet/>
      <dgm:spPr/>
      <dgm:t>
        <a:bodyPr/>
        <a:lstStyle/>
        <a:p>
          <a:pPr latinLnBrk="1"/>
          <a:r>
            <a:rPr lang="en-US" dirty="0"/>
            <a:t>CHOCOLATE</a:t>
          </a:r>
          <a:endParaRPr lang="ko-KR" dirty="0"/>
        </a:p>
      </dgm:t>
    </dgm:pt>
    <dgm:pt modelId="{77B9D0F2-3A54-4192-B7EE-17CD1E3E2BB6}" type="parTrans" cxnId="{E3349313-3066-448D-A926-598EA65A8183}">
      <dgm:prSet/>
      <dgm:spPr/>
      <dgm:t>
        <a:bodyPr/>
        <a:lstStyle/>
        <a:p>
          <a:pPr latinLnBrk="1"/>
          <a:endParaRPr lang="ko-KR" altLang="en-US"/>
        </a:p>
      </dgm:t>
    </dgm:pt>
    <dgm:pt modelId="{ACAB6EA2-E7E5-4F28-A894-D8EB8CE0EF61}" type="sibTrans" cxnId="{E3349313-3066-448D-A926-598EA65A8183}">
      <dgm:prSet/>
      <dgm:spPr/>
      <dgm:t>
        <a:bodyPr/>
        <a:lstStyle/>
        <a:p>
          <a:pPr latinLnBrk="1"/>
          <a:endParaRPr lang="ko-KR" altLang="en-US"/>
        </a:p>
      </dgm:t>
    </dgm:pt>
    <dgm:pt modelId="{27B6230F-FA45-4A23-913D-9A0D360E82F3}">
      <dgm:prSet/>
      <dgm:spPr/>
      <dgm:t>
        <a:bodyPr/>
        <a:lstStyle/>
        <a:p>
          <a:pPr latinLnBrk="1"/>
          <a:r>
            <a:rPr lang="ko-KR"/>
            <a:t>전체상품</a:t>
          </a:r>
        </a:p>
      </dgm:t>
    </dgm:pt>
    <dgm:pt modelId="{F53A3565-3E8B-4CFC-B116-A93B92E842BD}" type="parTrans" cxnId="{F362FA30-8E20-48D6-9929-17B6C963E270}">
      <dgm:prSet/>
      <dgm:spPr/>
      <dgm:t>
        <a:bodyPr/>
        <a:lstStyle/>
        <a:p>
          <a:pPr latinLnBrk="1"/>
          <a:endParaRPr lang="ko-KR" altLang="en-US"/>
        </a:p>
      </dgm:t>
    </dgm:pt>
    <dgm:pt modelId="{48A44C8E-EBA4-44F5-B783-05407A4B8E7F}" type="sibTrans" cxnId="{F362FA30-8E20-48D6-9929-17B6C963E270}">
      <dgm:prSet/>
      <dgm:spPr/>
      <dgm:t>
        <a:bodyPr/>
        <a:lstStyle/>
        <a:p>
          <a:pPr latinLnBrk="1"/>
          <a:endParaRPr lang="ko-KR" altLang="en-US"/>
        </a:p>
      </dgm:t>
    </dgm:pt>
    <dgm:pt modelId="{4A540051-316B-46AC-B9DD-3B1E03A9A139}">
      <dgm:prSet/>
      <dgm:spPr/>
      <dgm:t>
        <a:bodyPr/>
        <a:lstStyle/>
        <a:p>
          <a:pPr latinLnBrk="1"/>
          <a:r>
            <a:rPr lang="ko-KR"/>
            <a:t>시즌한정</a:t>
          </a:r>
        </a:p>
      </dgm:t>
    </dgm:pt>
    <dgm:pt modelId="{FACE5CAA-25C6-4797-A973-E50DDE7DE898}" type="parTrans" cxnId="{9C89F16F-C12E-451A-897E-77AF006299F3}">
      <dgm:prSet/>
      <dgm:spPr/>
      <dgm:t>
        <a:bodyPr/>
        <a:lstStyle/>
        <a:p>
          <a:pPr latinLnBrk="1"/>
          <a:endParaRPr lang="ko-KR" altLang="en-US"/>
        </a:p>
      </dgm:t>
    </dgm:pt>
    <dgm:pt modelId="{826ECB58-AA22-46D3-B1FA-F7D44D1553B9}" type="sibTrans" cxnId="{9C89F16F-C12E-451A-897E-77AF006299F3}">
      <dgm:prSet/>
      <dgm:spPr/>
      <dgm:t>
        <a:bodyPr/>
        <a:lstStyle/>
        <a:p>
          <a:pPr latinLnBrk="1"/>
          <a:endParaRPr lang="ko-KR" altLang="en-US"/>
        </a:p>
      </dgm:t>
    </dgm:pt>
    <dgm:pt modelId="{599AC896-DFDB-4040-BB4A-D8F577E8559C}">
      <dgm:prSet/>
      <dgm:spPr/>
      <dgm:t>
        <a:bodyPr/>
        <a:lstStyle/>
        <a:p>
          <a:pPr latinLnBrk="1"/>
          <a:r>
            <a:rPr lang="en-US"/>
            <a:t>BAKERY</a:t>
          </a:r>
          <a:endParaRPr lang="ko-KR"/>
        </a:p>
      </dgm:t>
    </dgm:pt>
    <dgm:pt modelId="{C6D2DFCC-B5C2-45CE-A8EA-97E0978BB057}" type="parTrans" cxnId="{B24E89C0-A123-41FE-ADE4-7BA49ADAA256}">
      <dgm:prSet/>
      <dgm:spPr/>
      <dgm:t>
        <a:bodyPr/>
        <a:lstStyle/>
        <a:p>
          <a:pPr latinLnBrk="1"/>
          <a:endParaRPr lang="ko-KR" altLang="en-US"/>
        </a:p>
      </dgm:t>
    </dgm:pt>
    <dgm:pt modelId="{46D0D981-24E6-4F09-83CA-0AD38AA47441}" type="sibTrans" cxnId="{B24E89C0-A123-41FE-ADE4-7BA49ADAA256}">
      <dgm:prSet/>
      <dgm:spPr/>
      <dgm:t>
        <a:bodyPr/>
        <a:lstStyle/>
        <a:p>
          <a:pPr latinLnBrk="1"/>
          <a:endParaRPr lang="ko-KR" altLang="en-US"/>
        </a:p>
      </dgm:t>
    </dgm:pt>
    <dgm:pt modelId="{FC73E219-2BE5-44D0-A94A-77337EF98979}">
      <dgm:prSet/>
      <dgm:spPr/>
      <dgm:t>
        <a:bodyPr/>
        <a:lstStyle/>
        <a:p>
          <a:pPr latinLnBrk="1"/>
          <a:r>
            <a:rPr lang="ko-KR"/>
            <a:t>베이커리</a:t>
          </a:r>
        </a:p>
      </dgm:t>
    </dgm:pt>
    <dgm:pt modelId="{10ADEBC6-B771-45F1-B81E-191797F095B8}" type="parTrans" cxnId="{52B27EFA-3796-4850-854F-F5C00927E075}">
      <dgm:prSet/>
      <dgm:spPr/>
      <dgm:t>
        <a:bodyPr/>
        <a:lstStyle/>
        <a:p>
          <a:pPr latinLnBrk="1"/>
          <a:endParaRPr lang="ko-KR" altLang="en-US"/>
        </a:p>
      </dgm:t>
    </dgm:pt>
    <dgm:pt modelId="{F8D65174-64B6-4B99-A354-68FBBDF08E19}" type="sibTrans" cxnId="{52B27EFA-3796-4850-854F-F5C00927E075}">
      <dgm:prSet/>
      <dgm:spPr/>
      <dgm:t>
        <a:bodyPr/>
        <a:lstStyle/>
        <a:p>
          <a:pPr latinLnBrk="1"/>
          <a:endParaRPr lang="ko-KR" altLang="en-US"/>
        </a:p>
      </dgm:t>
    </dgm:pt>
    <dgm:pt modelId="{2381FEFB-A24A-46FF-B2CF-DA4E7DD21683}">
      <dgm:prSet/>
      <dgm:spPr/>
      <dgm:t>
        <a:bodyPr/>
        <a:lstStyle/>
        <a:p>
          <a:pPr latinLnBrk="1"/>
          <a:r>
            <a:rPr lang="ko-KR"/>
            <a:t>소프트 아이스크림 빵</a:t>
          </a:r>
        </a:p>
      </dgm:t>
    </dgm:pt>
    <dgm:pt modelId="{0B95F47B-28AD-4E9B-8314-CA3A1B3C066D}" type="parTrans" cxnId="{6B5F8754-B6E9-410D-9D9F-78BDEED994CC}">
      <dgm:prSet/>
      <dgm:spPr/>
      <dgm:t>
        <a:bodyPr/>
        <a:lstStyle/>
        <a:p>
          <a:pPr latinLnBrk="1"/>
          <a:endParaRPr lang="ko-KR" altLang="en-US"/>
        </a:p>
      </dgm:t>
    </dgm:pt>
    <dgm:pt modelId="{868E5DFF-4846-4FD4-A3B7-FCD815D2420F}" type="sibTrans" cxnId="{6B5F8754-B6E9-410D-9D9F-78BDEED994CC}">
      <dgm:prSet/>
      <dgm:spPr/>
      <dgm:t>
        <a:bodyPr/>
        <a:lstStyle/>
        <a:p>
          <a:pPr latinLnBrk="1"/>
          <a:endParaRPr lang="ko-KR" altLang="en-US"/>
        </a:p>
      </dgm:t>
    </dgm:pt>
    <dgm:pt modelId="{F9C374D6-83DE-4587-B99D-3C82FC45FA85}">
      <dgm:prSet/>
      <dgm:spPr/>
      <dgm:t>
        <a:bodyPr/>
        <a:lstStyle/>
        <a:p>
          <a:pPr latinLnBrk="1"/>
          <a:r>
            <a:rPr lang="ko-KR"/>
            <a:t>딥트 프루츠</a:t>
          </a:r>
        </a:p>
      </dgm:t>
    </dgm:pt>
    <dgm:pt modelId="{28EEC4EF-1AF0-48D8-977B-94674CCDC31D}" type="parTrans" cxnId="{A797ED29-30F5-4BDE-8412-4D9CF0FE5AA9}">
      <dgm:prSet/>
      <dgm:spPr/>
      <dgm:t>
        <a:bodyPr/>
        <a:lstStyle/>
        <a:p>
          <a:pPr latinLnBrk="1"/>
          <a:endParaRPr lang="ko-KR" altLang="en-US"/>
        </a:p>
      </dgm:t>
    </dgm:pt>
    <dgm:pt modelId="{16D47DA9-966A-419F-8939-C34430A45BA4}" type="sibTrans" cxnId="{A797ED29-30F5-4BDE-8412-4D9CF0FE5AA9}">
      <dgm:prSet/>
      <dgm:spPr/>
      <dgm:t>
        <a:bodyPr/>
        <a:lstStyle/>
        <a:p>
          <a:pPr latinLnBrk="1"/>
          <a:endParaRPr lang="ko-KR" altLang="en-US"/>
        </a:p>
      </dgm:t>
    </dgm:pt>
    <dgm:pt modelId="{B64816DD-CFC5-4F16-A5E6-20E0004AAFC0}">
      <dgm:prSet/>
      <dgm:spPr/>
      <dgm:t>
        <a:bodyPr/>
        <a:lstStyle/>
        <a:p>
          <a:pPr latinLnBrk="1"/>
          <a:r>
            <a:rPr lang="en-US"/>
            <a:t>EVENT</a:t>
          </a:r>
          <a:endParaRPr lang="ko-KR"/>
        </a:p>
      </dgm:t>
    </dgm:pt>
    <dgm:pt modelId="{2CF2EE1A-AD1E-47EC-9B15-E41F59470F0F}" type="parTrans" cxnId="{F6507061-0B6C-4215-9A34-16A81E46E5F7}">
      <dgm:prSet/>
      <dgm:spPr/>
      <dgm:t>
        <a:bodyPr/>
        <a:lstStyle/>
        <a:p>
          <a:pPr latinLnBrk="1"/>
          <a:endParaRPr lang="ko-KR" altLang="en-US"/>
        </a:p>
      </dgm:t>
    </dgm:pt>
    <dgm:pt modelId="{FFC0663F-B8CF-4954-90C1-9A625DACA6C7}" type="sibTrans" cxnId="{F6507061-0B6C-4215-9A34-16A81E46E5F7}">
      <dgm:prSet/>
      <dgm:spPr/>
      <dgm:t>
        <a:bodyPr/>
        <a:lstStyle/>
        <a:p>
          <a:pPr latinLnBrk="1"/>
          <a:endParaRPr lang="ko-KR" altLang="en-US"/>
        </a:p>
      </dgm:t>
    </dgm:pt>
    <dgm:pt modelId="{F35F7271-E7D4-49E2-A4CF-213304A1FF82}">
      <dgm:prSet/>
      <dgm:spPr/>
      <dgm:t>
        <a:bodyPr/>
        <a:lstStyle/>
        <a:p>
          <a:pPr latinLnBrk="1"/>
          <a:r>
            <a:rPr lang="en-US"/>
            <a:t>STORE&amp;GIFT</a:t>
          </a:r>
          <a:endParaRPr lang="ko-KR"/>
        </a:p>
      </dgm:t>
    </dgm:pt>
    <dgm:pt modelId="{4730FC13-6E1B-4759-B369-FEF0BF10EBE1}" type="parTrans" cxnId="{E1FEC979-B305-4242-84A3-A66C0D02EB9F}">
      <dgm:prSet/>
      <dgm:spPr/>
      <dgm:t>
        <a:bodyPr/>
        <a:lstStyle/>
        <a:p>
          <a:pPr latinLnBrk="1"/>
          <a:endParaRPr lang="ko-KR" altLang="en-US"/>
        </a:p>
      </dgm:t>
    </dgm:pt>
    <dgm:pt modelId="{816194A1-02C3-4AF3-B03D-9EC4CB6F4FB2}" type="sibTrans" cxnId="{E1FEC979-B305-4242-84A3-A66C0D02EB9F}">
      <dgm:prSet/>
      <dgm:spPr/>
      <dgm:t>
        <a:bodyPr/>
        <a:lstStyle/>
        <a:p>
          <a:pPr latinLnBrk="1"/>
          <a:endParaRPr lang="ko-KR" altLang="en-US"/>
        </a:p>
      </dgm:t>
    </dgm:pt>
    <dgm:pt modelId="{F24B16B1-B837-4E14-A375-1B4AEF08CACF}" type="pres">
      <dgm:prSet presAssocID="{8BD33717-BD76-4A7D-AF08-06B047EF0FB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22046CD-78C7-47B0-9C41-1241B700B732}" type="pres">
      <dgm:prSet presAssocID="{FB6B1D18-AEDA-4E09-8D13-36792A2E78E9}" presName="hierRoot1" presStyleCnt="0">
        <dgm:presLayoutVars>
          <dgm:hierBranch val="init"/>
        </dgm:presLayoutVars>
      </dgm:prSet>
      <dgm:spPr/>
    </dgm:pt>
    <dgm:pt modelId="{64967524-B7CC-4A3C-B53C-30C44B1EAC85}" type="pres">
      <dgm:prSet presAssocID="{FB6B1D18-AEDA-4E09-8D13-36792A2E78E9}" presName="rootComposite1" presStyleCnt="0"/>
      <dgm:spPr/>
    </dgm:pt>
    <dgm:pt modelId="{DE0B897A-F31B-4151-96A5-FE845C5C5F61}" type="pres">
      <dgm:prSet presAssocID="{FB6B1D18-AEDA-4E09-8D13-36792A2E78E9}" presName="rootText1" presStyleLbl="node0" presStyleIdx="0" presStyleCnt="1">
        <dgm:presLayoutVars>
          <dgm:chPref val="3"/>
        </dgm:presLayoutVars>
      </dgm:prSet>
      <dgm:spPr/>
    </dgm:pt>
    <dgm:pt modelId="{882C2C82-BE66-4095-9C69-1E83621A3C9F}" type="pres">
      <dgm:prSet presAssocID="{FB6B1D18-AEDA-4E09-8D13-36792A2E78E9}" presName="rootConnector1" presStyleLbl="node1" presStyleIdx="0" presStyleCnt="0"/>
      <dgm:spPr/>
    </dgm:pt>
    <dgm:pt modelId="{B731736C-3E55-4DBF-88E5-2D464922EF2D}" type="pres">
      <dgm:prSet presAssocID="{FB6B1D18-AEDA-4E09-8D13-36792A2E78E9}" presName="hierChild2" presStyleCnt="0"/>
      <dgm:spPr/>
    </dgm:pt>
    <dgm:pt modelId="{53AA88BF-699A-4E7C-83AE-D88E8376D043}" type="pres">
      <dgm:prSet presAssocID="{645E7B1D-C4D2-46D2-82E8-373357595A97}" presName="Name37" presStyleLbl="parChTrans1D2" presStyleIdx="0" presStyleCnt="5"/>
      <dgm:spPr/>
    </dgm:pt>
    <dgm:pt modelId="{F42E8CD4-243B-4A3B-935F-6B21100EDE44}" type="pres">
      <dgm:prSet presAssocID="{D14AC3D7-0EDE-412E-94C1-0FB197708F0B}" presName="hierRoot2" presStyleCnt="0">
        <dgm:presLayoutVars>
          <dgm:hierBranch val="init"/>
        </dgm:presLayoutVars>
      </dgm:prSet>
      <dgm:spPr/>
    </dgm:pt>
    <dgm:pt modelId="{70230387-7648-43E0-A8A6-E61B1E753FFB}" type="pres">
      <dgm:prSet presAssocID="{D14AC3D7-0EDE-412E-94C1-0FB197708F0B}" presName="rootComposite" presStyleCnt="0"/>
      <dgm:spPr/>
    </dgm:pt>
    <dgm:pt modelId="{52F52B51-44A8-4AB7-B40A-CBD0B97B5C4B}" type="pres">
      <dgm:prSet presAssocID="{D14AC3D7-0EDE-412E-94C1-0FB197708F0B}" presName="rootText" presStyleLbl="node2" presStyleIdx="0" presStyleCnt="5">
        <dgm:presLayoutVars>
          <dgm:chPref val="3"/>
        </dgm:presLayoutVars>
      </dgm:prSet>
      <dgm:spPr/>
    </dgm:pt>
    <dgm:pt modelId="{1FE01290-A7D5-4864-B262-C5A1230372FB}" type="pres">
      <dgm:prSet presAssocID="{D14AC3D7-0EDE-412E-94C1-0FB197708F0B}" presName="rootConnector" presStyleLbl="node2" presStyleIdx="0" presStyleCnt="5"/>
      <dgm:spPr/>
    </dgm:pt>
    <dgm:pt modelId="{485A9337-7EF9-4A8C-BEA5-4AC4368FD2DE}" type="pres">
      <dgm:prSet presAssocID="{D14AC3D7-0EDE-412E-94C1-0FB197708F0B}" presName="hierChild4" presStyleCnt="0"/>
      <dgm:spPr/>
    </dgm:pt>
    <dgm:pt modelId="{3AD913E5-242C-430E-86ED-5D65D2166E76}" type="pres">
      <dgm:prSet presAssocID="{100C0B6F-6306-479E-9063-44C24EC5305F}" presName="Name37" presStyleLbl="parChTrans1D3" presStyleIdx="0" presStyleCnt="9"/>
      <dgm:spPr/>
    </dgm:pt>
    <dgm:pt modelId="{63768980-DAFB-4DD3-834A-0616472224F3}" type="pres">
      <dgm:prSet presAssocID="{7D1C9BF2-AEC7-4C01-B507-038BECF71947}" presName="hierRoot2" presStyleCnt="0">
        <dgm:presLayoutVars>
          <dgm:hierBranch val="init"/>
        </dgm:presLayoutVars>
      </dgm:prSet>
      <dgm:spPr/>
    </dgm:pt>
    <dgm:pt modelId="{AA120EFE-E5AF-4E32-B5B0-D3F80B115196}" type="pres">
      <dgm:prSet presAssocID="{7D1C9BF2-AEC7-4C01-B507-038BECF71947}" presName="rootComposite" presStyleCnt="0"/>
      <dgm:spPr/>
    </dgm:pt>
    <dgm:pt modelId="{6C1BFB6C-86A5-4493-A7A8-128C9BC28017}" type="pres">
      <dgm:prSet presAssocID="{7D1C9BF2-AEC7-4C01-B507-038BECF71947}" presName="rootText" presStyleLbl="node3" presStyleIdx="0" presStyleCnt="9">
        <dgm:presLayoutVars>
          <dgm:chPref val="3"/>
        </dgm:presLayoutVars>
      </dgm:prSet>
      <dgm:spPr/>
    </dgm:pt>
    <dgm:pt modelId="{D9788B7D-5E86-412C-BCF6-191F1B9B787B}" type="pres">
      <dgm:prSet presAssocID="{7D1C9BF2-AEC7-4C01-B507-038BECF71947}" presName="rootConnector" presStyleLbl="node3" presStyleIdx="0" presStyleCnt="9"/>
      <dgm:spPr/>
    </dgm:pt>
    <dgm:pt modelId="{CA3E7B2E-4DEE-4B5E-B5FE-87A66990AA95}" type="pres">
      <dgm:prSet presAssocID="{7D1C9BF2-AEC7-4C01-B507-038BECF71947}" presName="hierChild4" presStyleCnt="0"/>
      <dgm:spPr/>
    </dgm:pt>
    <dgm:pt modelId="{B8978107-99DD-4342-8EDB-56EC3F8AC723}" type="pres">
      <dgm:prSet presAssocID="{7D1C9BF2-AEC7-4C01-B507-038BECF71947}" presName="hierChild5" presStyleCnt="0"/>
      <dgm:spPr/>
    </dgm:pt>
    <dgm:pt modelId="{975C9B14-B7FE-4B2B-B933-BDF34D00A06D}" type="pres">
      <dgm:prSet presAssocID="{C6CBD0C4-9B8F-4EFC-A9CD-F6872E5524AB}" presName="Name37" presStyleLbl="parChTrans1D3" presStyleIdx="1" presStyleCnt="9"/>
      <dgm:spPr/>
    </dgm:pt>
    <dgm:pt modelId="{1A7CE40F-8A9F-439C-85C5-447F5434FE64}" type="pres">
      <dgm:prSet presAssocID="{04427049-17DF-4B2C-9B1F-3A62CFB563BA}" presName="hierRoot2" presStyleCnt="0">
        <dgm:presLayoutVars>
          <dgm:hierBranch val="init"/>
        </dgm:presLayoutVars>
      </dgm:prSet>
      <dgm:spPr/>
    </dgm:pt>
    <dgm:pt modelId="{07DB71C0-44AD-413F-BEF2-CCF9F65436FE}" type="pres">
      <dgm:prSet presAssocID="{04427049-17DF-4B2C-9B1F-3A62CFB563BA}" presName="rootComposite" presStyleCnt="0"/>
      <dgm:spPr/>
    </dgm:pt>
    <dgm:pt modelId="{10FDF072-89F2-4632-B4CF-B202FC9F0C6E}" type="pres">
      <dgm:prSet presAssocID="{04427049-17DF-4B2C-9B1F-3A62CFB563BA}" presName="rootText" presStyleLbl="node3" presStyleIdx="1" presStyleCnt="9">
        <dgm:presLayoutVars>
          <dgm:chPref val="3"/>
        </dgm:presLayoutVars>
      </dgm:prSet>
      <dgm:spPr/>
    </dgm:pt>
    <dgm:pt modelId="{C7834EF6-74C8-4CDE-89BF-D94710CFE7E4}" type="pres">
      <dgm:prSet presAssocID="{04427049-17DF-4B2C-9B1F-3A62CFB563BA}" presName="rootConnector" presStyleLbl="node3" presStyleIdx="1" presStyleCnt="9"/>
      <dgm:spPr/>
    </dgm:pt>
    <dgm:pt modelId="{F1B5C1AD-0E26-4F7D-A945-42D4BAAA2AE0}" type="pres">
      <dgm:prSet presAssocID="{04427049-17DF-4B2C-9B1F-3A62CFB563BA}" presName="hierChild4" presStyleCnt="0"/>
      <dgm:spPr/>
    </dgm:pt>
    <dgm:pt modelId="{FA7C58A8-32B5-4256-B9C9-D27C7A87E290}" type="pres">
      <dgm:prSet presAssocID="{04427049-17DF-4B2C-9B1F-3A62CFB563BA}" presName="hierChild5" presStyleCnt="0"/>
      <dgm:spPr/>
    </dgm:pt>
    <dgm:pt modelId="{7219F6C3-C2D7-4F41-8CC3-B196F0C52CDF}" type="pres">
      <dgm:prSet presAssocID="{1B992038-DFA6-4681-8D1E-89ED157E8C1E}" presName="Name37" presStyleLbl="parChTrans1D3" presStyleIdx="2" presStyleCnt="9"/>
      <dgm:spPr/>
    </dgm:pt>
    <dgm:pt modelId="{0180AF9F-2622-4F5A-A91A-A9FD10120734}" type="pres">
      <dgm:prSet presAssocID="{8A12BE06-F95B-46BB-9538-14885594D3D1}" presName="hierRoot2" presStyleCnt="0">
        <dgm:presLayoutVars>
          <dgm:hierBranch val="init"/>
        </dgm:presLayoutVars>
      </dgm:prSet>
      <dgm:spPr/>
    </dgm:pt>
    <dgm:pt modelId="{091D0982-C87A-4B74-A676-743652AF9BAC}" type="pres">
      <dgm:prSet presAssocID="{8A12BE06-F95B-46BB-9538-14885594D3D1}" presName="rootComposite" presStyleCnt="0"/>
      <dgm:spPr/>
    </dgm:pt>
    <dgm:pt modelId="{A4752FF4-9E9A-45EF-A87C-D16C46557EDA}" type="pres">
      <dgm:prSet presAssocID="{8A12BE06-F95B-46BB-9538-14885594D3D1}" presName="rootText" presStyleLbl="node3" presStyleIdx="2" presStyleCnt="9">
        <dgm:presLayoutVars>
          <dgm:chPref val="3"/>
        </dgm:presLayoutVars>
      </dgm:prSet>
      <dgm:spPr/>
    </dgm:pt>
    <dgm:pt modelId="{4339A44A-00F4-41A1-9E3D-B9C610C80C88}" type="pres">
      <dgm:prSet presAssocID="{8A12BE06-F95B-46BB-9538-14885594D3D1}" presName="rootConnector" presStyleLbl="node3" presStyleIdx="2" presStyleCnt="9"/>
      <dgm:spPr/>
    </dgm:pt>
    <dgm:pt modelId="{66FE3823-929C-4BC3-9EB5-4BD6217869B5}" type="pres">
      <dgm:prSet presAssocID="{8A12BE06-F95B-46BB-9538-14885594D3D1}" presName="hierChild4" presStyleCnt="0"/>
      <dgm:spPr/>
    </dgm:pt>
    <dgm:pt modelId="{F4FC47B1-21FB-4D95-A786-4BF98C53E7E9}" type="pres">
      <dgm:prSet presAssocID="{8A12BE06-F95B-46BB-9538-14885594D3D1}" presName="hierChild5" presStyleCnt="0"/>
      <dgm:spPr/>
    </dgm:pt>
    <dgm:pt modelId="{C6B0A24A-E135-4DD1-ACB2-CE32667BA095}" type="pres">
      <dgm:prSet presAssocID="{8BAC6B77-7377-47B4-8EC6-855771D13E61}" presName="Name37" presStyleLbl="parChTrans1D3" presStyleIdx="3" presStyleCnt="9"/>
      <dgm:spPr/>
    </dgm:pt>
    <dgm:pt modelId="{8A4F1EE1-23F0-445E-AA4C-3DC77238EAB1}" type="pres">
      <dgm:prSet presAssocID="{ABE29DF8-35EF-4188-9C2A-3C47C6CE071A}" presName="hierRoot2" presStyleCnt="0">
        <dgm:presLayoutVars>
          <dgm:hierBranch val="init"/>
        </dgm:presLayoutVars>
      </dgm:prSet>
      <dgm:spPr/>
    </dgm:pt>
    <dgm:pt modelId="{14F12074-3019-4743-8E67-3FAD2E0DE25A}" type="pres">
      <dgm:prSet presAssocID="{ABE29DF8-35EF-4188-9C2A-3C47C6CE071A}" presName="rootComposite" presStyleCnt="0"/>
      <dgm:spPr/>
    </dgm:pt>
    <dgm:pt modelId="{66A9EED8-7BB6-463D-8938-7B598C855567}" type="pres">
      <dgm:prSet presAssocID="{ABE29DF8-35EF-4188-9C2A-3C47C6CE071A}" presName="rootText" presStyleLbl="node3" presStyleIdx="3" presStyleCnt="9">
        <dgm:presLayoutVars>
          <dgm:chPref val="3"/>
        </dgm:presLayoutVars>
      </dgm:prSet>
      <dgm:spPr/>
    </dgm:pt>
    <dgm:pt modelId="{9A44B62E-0881-4A25-B508-C24977AED9AB}" type="pres">
      <dgm:prSet presAssocID="{ABE29DF8-35EF-4188-9C2A-3C47C6CE071A}" presName="rootConnector" presStyleLbl="node3" presStyleIdx="3" presStyleCnt="9"/>
      <dgm:spPr/>
    </dgm:pt>
    <dgm:pt modelId="{3D43C3A0-9D07-4ECD-97FC-B24E6DB40F50}" type="pres">
      <dgm:prSet presAssocID="{ABE29DF8-35EF-4188-9C2A-3C47C6CE071A}" presName="hierChild4" presStyleCnt="0"/>
      <dgm:spPr/>
    </dgm:pt>
    <dgm:pt modelId="{C3DBFC06-D14D-48B6-A59E-977ADD88156A}" type="pres">
      <dgm:prSet presAssocID="{ABE29DF8-35EF-4188-9C2A-3C47C6CE071A}" presName="hierChild5" presStyleCnt="0"/>
      <dgm:spPr/>
    </dgm:pt>
    <dgm:pt modelId="{1D4851FF-9718-44BE-B826-FAB68ADD99B4}" type="pres">
      <dgm:prSet presAssocID="{D14AC3D7-0EDE-412E-94C1-0FB197708F0B}" presName="hierChild5" presStyleCnt="0"/>
      <dgm:spPr/>
    </dgm:pt>
    <dgm:pt modelId="{926FFD5D-5FF7-4B9A-BBD6-5659CFA17B3D}" type="pres">
      <dgm:prSet presAssocID="{77B9D0F2-3A54-4192-B7EE-17CD1E3E2BB6}" presName="Name37" presStyleLbl="parChTrans1D2" presStyleIdx="1" presStyleCnt="5"/>
      <dgm:spPr/>
    </dgm:pt>
    <dgm:pt modelId="{7BD7385E-B7E4-4E3B-8023-35712D43CD09}" type="pres">
      <dgm:prSet presAssocID="{B2FFCE27-AC82-4D77-BC0B-010B0CA888CA}" presName="hierRoot2" presStyleCnt="0">
        <dgm:presLayoutVars>
          <dgm:hierBranch val="init"/>
        </dgm:presLayoutVars>
      </dgm:prSet>
      <dgm:spPr/>
    </dgm:pt>
    <dgm:pt modelId="{4010F41C-FA7C-4530-9826-D849D1083DFD}" type="pres">
      <dgm:prSet presAssocID="{B2FFCE27-AC82-4D77-BC0B-010B0CA888CA}" presName="rootComposite" presStyleCnt="0"/>
      <dgm:spPr/>
    </dgm:pt>
    <dgm:pt modelId="{BE85F2E0-5AEE-44E9-A7B5-344E8FE0BF76}" type="pres">
      <dgm:prSet presAssocID="{B2FFCE27-AC82-4D77-BC0B-010B0CA888CA}" presName="rootText" presStyleLbl="node2" presStyleIdx="1" presStyleCnt="5">
        <dgm:presLayoutVars>
          <dgm:chPref val="3"/>
        </dgm:presLayoutVars>
      </dgm:prSet>
      <dgm:spPr/>
    </dgm:pt>
    <dgm:pt modelId="{FE2E7539-3F8E-4F10-A48D-09F1B5645680}" type="pres">
      <dgm:prSet presAssocID="{B2FFCE27-AC82-4D77-BC0B-010B0CA888CA}" presName="rootConnector" presStyleLbl="node2" presStyleIdx="1" presStyleCnt="5"/>
      <dgm:spPr/>
    </dgm:pt>
    <dgm:pt modelId="{80610E6D-138E-4C6B-AB2F-19819B8FEA99}" type="pres">
      <dgm:prSet presAssocID="{B2FFCE27-AC82-4D77-BC0B-010B0CA888CA}" presName="hierChild4" presStyleCnt="0"/>
      <dgm:spPr/>
    </dgm:pt>
    <dgm:pt modelId="{96797B6D-B0F3-42D2-9D7D-69E09B789BB5}" type="pres">
      <dgm:prSet presAssocID="{F53A3565-3E8B-4CFC-B116-A93B92E842BD}" presName="Name37" presStyleLbl="parChTrans1D3" presStyleIdx="4" presStyleCnt="9"/>
      <dgm:spPr/>
    </dgm:pt>
    <dgm:pt modelId="{8DDF8DC9-1BCE-45DC-B401-6BAC6CBA457B}" type="pres">
      <dgm:prSet presAssocID="{27B6230F-FA45-4A23-913D-9A0D360E82F3}" presName="hierRoot2" presStyleCnt="0">
        <dgm:presLayoutVars>
          <dgm:hierBranch val="init"/>
        </dgm:presLayoutVars>
      </dgm:prSet>
      <dgm:spPr/>
    </dgm:pt>
    <dgm:pt modelId="{8C3C3955-BF01-4167-AA6F-7FD52524E2A8}" type="pres">
      <dgm:prSet presAssocID="{27B6230F-FA45-4A23-913D-9A0D360E82F3}" presName="rootComposite" presStyleCnt="0"/>
      <dgm:spPr/>
    </dgm:pt>
    <dgm:pt modelId="{71108A14-A792-40D3-8433-8D37D9732912}" type="pres">
      <dgm:prSet presAssocID="{27B6230F-FA45-4A23-913D-9A0D360E82F3}" presName="rootText" presStyleLbl="node3" presStyleIdx="4" presStyleCnt="9">
        <dgm:presLayoutVars>
          <dgm:chPref val="3"/>
        </dgm:presLayoutVars>
      </dgm:prSet>
      <dgm:spPr/>
    </dgm:pt>
    <dgm:pt modelId="{176C7D2E-E27D-4F2E-9039-8129A72CCA0D}" type="pres">
      <dgm:prSet presAssocID="{27B6230F-FA45-4A23-913D-9A0D360E82F3}" presName="rootConnector" presStyleLbl="node3" presStyleIdx="4" presStyleCnt="9"/>
      <dgm:spPr/>
    </dgm:pt>
    <dgm:pt modelId="{81C8735D-4C41-4CC9-903D-F1CE4AEB8F5F}" type="pres">
      <dgm:prSet presAssocID="{27B6230F-FA45-4A23-913D-9A0D360E82F3}" presName="hierChild4" presStyleCnt="0"/>
      <dgm:spPr/>
    </dgm:pt>
    <dgm:pt modelId="{03A02652-D466-470F-88BE-CE35D0542DFC}" type="pres">
      <dgm:prSet presAssocID="{27B6230F-FA45-4A23-913D-9A0D360E82F3}" presName="hierChild5" presStyleCnt="0"/>
      <dgm:spPr/>
    </dgm:pt>
    <dgm:pt modelId="{B7A125F1-B68D-48D5-95B1-45E36C8B1DE8}" type="pres">
      <dgm:prSet presAssocID="{FACE5CAA-25C6-4797-A973-E50DDE7DE898}" presName="Name37" presStyleLbl="parChTrans1D3" presStyleIdx="5" presStyleCnt="9"/>
      <dgm:spPr/>
    </dgm:pt>
    <dgm:pt modelId="{4F1E382B-B1B1-44D9-83E5-492442296875}" type="pres">
      <dgm:prSet presAssocID="{4A540051-316B-46AC-B9DD-3B1E03A9A139}" presName="hierRoot2" presStyleCnt="0">
        <dgm:presLayoutVars>
          <dgm:hierBranch val="init"/>
        </dgm:presLayoutVars>
      </dgm:prSet>
      <dgm:spPr/>
    </dgm:pt>
    <dgm:pt modelId="{7B6097C4-6149-429B-BE5A-DCB74952D613}" type="pres">
      <dgm:prSet presAssocID="{4A540051-316B-46AC-B9DD-3B1E03A9A139}" presName="rootComposite" presStyleCnt="0"/>
      <dgm:spPr/>
    </dgm:pt>
    <dgm:pt modelId="{7461E5A4-9C94-48D0-BBBA-C252253233D5}" type="pres">
      <dgm:prSet presAssocID="{4A540051-316B-46AC-B9DD-3B1E03A9A139}" presName="rootText" presStyleLbl="node3" presStyleIdx="5" presStyleCnt="9">
        <dgm:presLayoutVars>
          <dgm:chPref val="3"/>
        </dgm:presLayoutVars>
      </dgm:prSet>
      <dgm:spPr/>
    </dgm:pt>
    <dgm:pt modelId="{AA95406C-0FBE-4AFA-90CD-3F5E1B31568A}" type="pres">
      <dgm:prSet presAssocID="{4A540051-316B-46AC-B9DD-3B1E03A9A139}" presName="rootConnector" presStyleLbl="node3" presStyleIdx="5" presStyleCnt="9"/>
      <dgm:spPr/>
    </dgm:pt>
    <dgm:pt modelId="{2244966A-6657-4ECC-8645-DB7D24DC164F}" type="pres">
      <dgm:prSet presAssocID="{4A540051-316B-46AC-B9DD-3B1E03A9A139}" presName="hierChild4" presStyleCnt="0"/>
      <dgm:spPr/>
    </dgm:pt>
    <dgm:pt modelId="{A6E7661F-5960-4FF2-8D61-68680A22C524}" type="pres">
      <dgm:prSet presAssocID="{4A540051-316B-46AC-B9DD-3B1E03A9A139}" presName="hierChild5" presStyleCnt="0"/>
      <dgm:spPr/>
    </dgm:pt>
    <dgm:pt modelId="{CC5C42D2-DCB4-4AD7-B40C-75FF9160B3B4}" type="pres">
      <dgm:prSet presAssocID="{B2FFCE27-AC82-4D77-BC0B-010B0CA888CA}" presName="hierChild5" presStyleCnt="0"/>
      <dgm:spPr/>
    </dgm:pt>
    <dgm:pt modelId="{215A5A3F-21FF-42F6-903D-20C1E79375F9}" type="pres">
      <dgm:prSet presAssocID="{C6D2DFCC-B5C2-45CE-A8EA-97E0978BB057}" presName="Name37" presStyleLbl="parChTrans1D2" presStyleIdx="2" presStyleCnt="5"/>
      <dgm:spPr/>
    </dgm:pt>
    <dgm:pt modelId="{E323C5A5-D2B4-4647-A0B7-A03F4846D4DD}" type="pres">
      <dgm:prSet presAssocID="{599AC896-DFDB-4040-BB4A-D8F577E8559C}" presName="hierRoot2" presStyleCnt="0">
        <dgm:presLayoutVars>
          <dgm:hierBranch val="init"/>
        </dgm:presLayoutVars>
      </dgm:prSet>
      <dgm:spPr/>
    </dgm:pt>
    <dgm:pt modelId="{33591A7E-04AF-4CBF-A2DE-27492F9B68AB}" type="pres">
      <dgm:prSet presAssocID="{599AC896-DFDB-4040-BB4A-D8F577E8559C}" presName="rootComposite" presStyleCnt="0"/>
      <dgm:spPr/>
    </dgm:pt>
    <dgm:pt modelId="{5E4BCCEC-0637-4517-B5DC-8F29E661D83A}" type="pres">
      <dgm:prSet presAssocID="{599AC896-DFDB-4040-BB4A-D8F577E8559C}" presName="rootText" presStyleLbl="node2" presStyleIdx="2" presStyleCnt="5">
        <dgm:presLayoutVars>
          <dgm:chPref val="3"/>
        </dgm:presLayoutVars>
      </dgm:prSet>
      <dgm:spPr/>
    </dgm:pt>
    <dgm:pt modelId="{CEF5FBFA-1933-48BC-9CEB-25D4A6EA4253}" type="pres">
      <dgm:prSet presAssocID="{599AC896-DFDB-4040-BB4A-D8F577E8559C}" presName="rootConnector" presStyleLbl="node2" presStyleIdx="2" presStyleCnt="5"/>
      <dgm:spPr/>
    </dgm:pt>
    <dgm:pt modelId="{1D521402-19AF-4832-9880-C2F8431B2A6A}" type="pres">
      <dgm:prSet presAssocID="{599AC896-DFDB-4040-BB4A-D8F577E8559C}" presName="hierChild4" presStyleCnt="0"/>
      <dgm:spPr/>
    </dgm:pt>
    <dgm:pt modelId="{5302695C-6A5D-4204-AB5C-F02F1BCECB44}" type="pres">
      <dgm:prSet presAssocID="{10ADEBC6-B771-45F1-B81E-191797F095B8}" presName="Name37" presStyleLbl="parChTrans1D3" presStyleIdx="6" presStyleCnt="9"/>
      <dgm:spPr/>
    </dgm:pt>
    <dgm:pt modelId="{38C0671E-8DB0-4E44-8D09-551870ED7856}" type="pres">
      <dgm:prSet presAssocID="{FC73E219-2BE5-44D0-A94A-77337EF98979}" presName="hierRoot2" presStyleCnt="0">
        <dgm:presLayoutVars>
          <dgm:hierBranch val="init"/>
        </dgm:presLayoutVars>
      </dgm:prSet>
      <dgm:spPr/>
    </dgm:pt>
    <dgm:pt modelId="{C929D6A9-A6CC-4F17-8825-996649EB31AD}" type="pres">
      <dgm:prSet presAssocID="{FC73E219-2BE5-44D0-A94A-77337EF98979}" presName="rootComposite" presStyleCnt="0"/>
      <dgm:spPr/>
    </dgm:pt>
    <dgm:pt modelId="{538E52FB-1DB2-4220-90CA-12602AE6BCC5}" type="pres">
      <dgm:prSet presAssocID="{FC73E219-2BE5-44D0-A94A-77337EF98979}" presName="rootText" presStyleLbl="node3" presStyleIdx="6" presStyleCnt="9">
        <dgm:presLayoutVars>
          <dgm:chPref val="3"/>
        </dgm:presLayoutVars>
      </dgm:prSet>
      <dgm:spPr/>
    </dgm:pt>
    <dgm:pt modelId="{C5CC9960-0806-4483-A45F-C0C097CF70BC}" type="pres">
      <dgm:prSet presAssocID="{FC73E219-2BE5-44D0-A94A-77337EF98979}" presName="rootConnector" presStyleLbl="node3" presStyleIdx="6" presStyleCnt="9"/>
      <dgm:spPr/>
    </dgm:pt>
    <dgm:pt modelId="{A3A526AB-3F5B-40F6-B2E3-DBB456D9A949}" type="pres">
      <dgm:prSet presAssocID="{FC73E219-2BE5-44D0-A94A-77337EF98979}" presName="hierChild4" presStyleCnt="0"/>
      <dgm:spPr/>
    </dgm:pt>
    <dgm:pt modelId="{632CE344-B625-4CE3-BA32-DD55545C8F37}" type="pres">
      <dgm:prSet presAssocID="{FC73E219-2BE5-44D0-A94A-77337EF98979}" presName="hierChild5" presStyleCnt="0"/>
      <dgm:spPr/>
    </dgm:pt>
    <dgm:pt modelId="{1F252EEE-8845-4AEA-8D1A-75AEBFFF74C2}" type="pres">
      <dgm:prSet presAssocID="{0B95F47B-28AD-4E9B-8314-CA3A1B3C066D}" presName="Name37" presStyleLbl="parChTrans1D3" presStyleIdx="7" presStyleCnt="9"/>
      <dgm:spPr/>
    </dgm:pt>
    <dgm:pt modelId="{E9B44CDD-AD63-42C9-B252-8ACDA5835650}" type="pres">
      <dgm:prSet presAssocID="{2381FEFB-A24A-46FF-B2CF-DA4E7DD21683}" presName="hierRoot2" presStyleCnt="0">
        <dgm:presLayoutVars>
          <dgm:hierBranch val="init"/>
        </dgm:presLayoutVars>
      </dgm:prSet>
      <dgm:spPr/>
    </dgm:pt>
    <dgm:pt modelId="{1AC7342D-5E62-4FF4-918C-FF09603C9450}" type="pres">
      <dgm:prSet presAssocID="{2381FEFB-A24A-46FF-B2CF-DA4E7DD21683}" presName="rootComposite" presStyleCnt="0"/>
      <dgm:spPr/>
    </dgm:pt>
    <dgm:pt modelId="{B5D6A684-4741-4EF9-80A6-5FCBC6B6F03C}" type="pres">
      <dgm:prSet presAssocID="{2381FEFB-A24A-46FF-B2CF-DA4E7DD21683}" presName="rootText" presStyleLbl="node3" presStyleIdx="7" presStyleCnt="9">
        <dgm:presLayoutVars>
          <dgm:chPref val="3"/>
        </dgm:presLayoutVars>
      </dgm:prSet>
      <dgm:spPr/>
    </dgm:pt>
    <dgm:pt modelId="{0F0C8152-1021-4C1A-935E-ABABF921C3D0}" type="pres">
      <dgm:prSet presAssocID="{2381FEFB-A24A-46FF-B2CF-DA4E7DD21683}" presName="rootConnector" presStyleLbl="node3" presStyleIdx="7" presStyleCnt="9"/>
      <dgm:spPr/>
    </dgm:pt>
    <dgm:pt modelId="{897CA6A0-248D-4D5C-AA65-38D60A7C5A56}" type="pres">
      <dgm:prSet presAssocID="{2381FEFB-A24A-46FF-B2CF-DA4E7DD21683}" presName="hierChild4" presStyleCnt="0"/>
      <dgm:spPr/>
    </dgm:pt>
    <dgm:pt modelId="{E8BA470B-66DD-4D5E-BA37-1964DD5ED8F4}" type="pres">
      <dgm:prSet presAssocID="{2381FEFB-A24A-46FF-B2CF-DA4E7DD21683}" presName="hierChild5" presStyleCnt="0"/>
      <dgm:spPr/>
    </dgm:pt>
    <dgm:pt modelId="{AA6956CD-B6F5-410E-8A87-02F0E278D47A}" type="pres">
      <dgm:prSet presAssocID="{28EEC4EF-1AF0-48D8-977B-94674CCDC31D}" presName="Name37" presStyleLbl="parChTrans1D3" presStyleIdx="8" presStyleCnt="9"/>
      <dgm:spPr/>
    </dgm:pt>
    <dgm:pt modelId="{CCB91ADC-D9FE-49E3-9C46-D4F1CA266A97}" type="pres">
      <dgm:prSet presAssocID="{F9C374D6-83DE-4587-B99D-3C82FC45FA85}" presName="hierRoot2" presStyleCnt="0">
        <dgm:presLayoutVars>
          <dgm:hierBranch val="init"/>
        </dgm:presLayoutVars>
      </dgm:prSet>
      <dgm:spPr/>
    </dgm:pt>
    <dgm:pt modelId="{FFD284F3-9D4B-40E4-8DBA-F9993FF3187F}" type="pres">
      <dgm:prSet presAssocID="{F9C374D6-83DE-4587-B99D-3C82FC45FA85}" presName="rootComposite" presStyleCnt="0"/>
      <dgm:spPr/>
    </dgm:pt>
    <dgm:pt modelId="{864493B4-3AB2-47C2-924A-5A24730E8941}" type="pres">
      <dgm:prSet presAssocID="{F9C374D6-83DE-4587-B99D-3C82FC45FA85}" presName="rootText" presStyleLbl="node3" presStyleIdx="8" presStyleCnt="9">
        <dgm:presLayoutVars>
          <dgm:chPref val="3"/>
        </dgm:presLayoutVars>
      </dgm:prSet>
      <dgm:spPr/>
    </dgm:pt>
    <dgm:pt modelId="{95F7570A-43F4-426E-8845-717C038F7063}" type="pres">
      <dgm:prSet presAssocID="{F9C374D6-83DE-4587-B99D-3C82FC45FA85}" presName="rootConnector" presStyleLbl="node3" presStyleIdx="8" presStyleCnt="9"/>
      <dgm:spPr/>
    </dgm:pt>
    <dgm:pt modelId="{B0C9A948-79B9-47F8-9F89-CF0297337567}" type="pres">
      <dgm:prSet presAssocID="{F9C374D6-83DE-4587-B99D-3C82FC45FA85}" presName="hierChild4" presStyleCnt="0"/>
      <dgm:spPr/>
    </dgm:pt>
    <dgm:pt modelId="{F0F377BF-EDF8-4A04-8F12-0DC38DE99BDD}" type="pres">
      <dgm:prSet presAssocID="{F9C374D6-83DE-4587-B99D-3C82FC45FA85}" presName="hierChild5" presStyleCnt="0"/>
      <dgm:spPr/>
    </dgm:pt>
    <dgm:pt modelId="{DCC2A09E-1E2D-4786-9CA8-645095B7D7D2}" type="pres">
      <dgm:prSet presAssocID="{599AC896-DFDB-4040-BB4A-D8F577E8559C}" presName="hierChild5" presStyleCnt="0"/>
      <dgm:spPr/>
    </dgm:pt>
    <dgm:pt modelId="{19BF675F-4552-4CB6-A283-27A55B8A4B75}" type="pres">
      <dgm:prSet presAssocID="{2CF2EE1A-AD1E-47EC-9B15-E41F59470F0F}" presName="Name37" presStyleLbl="parChTrans1D2" presStyleIdx="3" presStyleCnt="5"/>
      <dgm:spPr/>
    </dgm:pt>
    <dgm:pt modelId="{692A60A3-C1D3-427E-A27D-02B7480E9FA8}" type="pres">
      <dgm:prSet presAssocID="{B64816DD-CFC5-4F16-A5E6-20E0004AAFC0}" presName="hierRoot2" presStyleCnt="0">
        <dgm:presLayoutVars>
          <dgm:hierBranch val="init"/>
        </dgm:presLayoutVars>
      </dgm:prSet>
      <dgm:spPr/>
    </dgm:pt>
    <dgm:pt modelId="{3922B59E-3F78-4AA5-BAA0-FF3C29E821DA}" type="pres">
      <dgm:prSet presAssocID="{B64816DD-CFC5-4F16-A5E6-20E0004AAFC0}" presName="rootComposite" presStyleCnt="0"/>
      <dgm:spPr/>
    </dgm:pt>
    <dgm:pt modelId="{049036DC-1C21-41AF-9A72-06EF18F25C2B}" type="pres">
      <dgm:prSet presAssocID="{B64816DD-CFC5-4F16-A5E6-20E0004AAFC0}" presName="rootText" presStyleLbl="node2" presStyleIdx="3" presStyleCnt="5">
        <dgm:presLayoutVars>
          <dgm:chPref val="3"/>
        </dgm:presLayoutVars>
      </dgm:prSet>
      <dgm:spPr/>
    </dgm:pt>
    <dgm:pt modelId="{E35138E9-BE1E-428A-95A4-FDBBFBF4B9E3}" type="pres">
      <dgm:prSet presAssocID="{B64816DD-CFC5-4F16-A5E6-20E0004AAFC0}" presName="rootConnector" presStyleLbl="node2" presStyleIdx="3" presStyleCnt="5"/>
      <dgm:spPr/>
    </dgm:pt>
    <dgm:pt modelId="{68F0ACFF-3A65-47F3-ABE5-2210328F1A8D}" type="pres">
      <dgm:prSet presAssocID="{B64816DD-CFC5-4F16-A5E6-20E0004AAFC0}" presName="hierChild4" presStyleCnt="0"/>
      <dgm:spPr/>
    </dgm:pt>
    <dgm:pt modelId="{5EA9F28C-9506-477C-8480-274E5853CAB2}" type="pres">
      <dgm:prSet presAssocID="{B64816DD-CFC5-4F16-A5E6-20E0004AAFC0}" presName="hierChild5" presStyleCnt="0"/>
      <dgm:spPr/>
    </dgm:pt>
    <dgm:pt modelId="{10F4C83F-B020-4417-8DCC-D4BFD5C7AD40}" type="pres">
      <dgm:prSet presAssocID="{4730FC13-6E1B-4759-B369-FEF0BF10EBE1}" presName="Name37" presStyleLbl="parChTrans1D2" presStyleIdx="4" presStyleCnt="5"/>
      <dgm:spPr/>
    </dgm:pt>
    <dgm:pt modelId="{8C1E59CC-9730-4A34-AD2E-917EE7D00CDD}" type="pres">
      <dgm:prSet presAssocID="{F35F7271-E7D4-49E2-A4CF-213304A1FF82}" presName="hierRoot2" presStyleCnt="0">
        <dgm:presLayoutVars>
          <dgm:hierBranch val="init"/>
        </dgm:presLayoutVars>
      </dgm:prSet>
      <dgm:spPr/>
    </dgm:pt>
    <dgm:pt modelId="{3A6AF26F-D267-4169-8E50-72C000BC8021}" type="pres">
      <dgm:prSet presAssocID="{F35F7271-E7D4-49E2-A4CF-213304A1FF82}" presName="rootComposite" presStyleCnt="0"/>
      <dgm:spPr/>
    </dgm:pt>
    <dgm:pt modelId="{BCAD6C14-0F0D-4B65-9A9E-E9F0B03F9303}" type="pres">
      <dgm:prSet presAssocID="{F35F7271-E7D4-49E2-A4CF-213304A1FF82}" presName="rootText" presStyleLbl="node2" presStyleIdx="4" presStyleCnt="5">
        <dgm:presLayoutVars>
          <dgm:chPref val="3"/>
        </dgm:presLayoutVars>
      </dgm:prSet>
      <dgm:spPr/>
    </dgm:pt>
    <dgm:pt modelId="{E7B70984-4B82-4005-82DC-EFB01944DA9D}" type="pres">
      <dgm:prSet presAssocID="{F35F7271-E7D4-49E2-A4CF-213304A1FF82}" presName="rootConnector" presStyleLbl="node2" presStyleIdx="4" presStyleCnt="5"/>
      <dgm:spPr/>
    </dgm:pt>
    <dgm:pt modelId="{24D0C69B-F2B6-4984-9F96-95C170800FDC}" type="pres">
      <dgm:prSet presAssocID="{F35F7271-E7D4-49E2-A4CF-213304A1FF82}" presName="hierChild4" presStyleCnt="0"/>
      <dgm:spPr/>
    </dgm:pt>
    <dgm:pt modelId="{E22E0B08-FC6E-42A8-9CD1-CBCFF12FE2E1}" type="pres">
      <dgm:prSet presAssocID="{F35F7271-E7D4-49E2-A4CF-213304A1FF82}" presName="hierChild5" presStyleCnt="0"/>
      <dgm:spPr/>
    </dgm:pt>
    <dgm:pt modelId="{B0670FC0-5900-4F2F-84B2-BE066E649B0A}" type="pres">
      <dgm:prSet presAssocID="{FB6B1D18-AEDA-4E09-8D13-36792A2E78E9}" presName="hierChild3" presStyleCnt="0"/>
      <dgm:spPr/>
    </dgm:pt>
  </dgm:ptLst>
  <dgm:cxnLst>
    <dgm:cxn modelId="{CEB48F00-5905-4E6D-A3BA-F39F6B8A07D7}" type="presOf" srcId="{FC73E219-2BE5-44D0-A94A-77337EF98979}" destId="{C5CC9960-0806-4483-A45F-C0C097CF70BC}" srcOrd="1" destOrd="0" presId="urn:microsoft.com/office/officeart/2005/8/layout/orgChart1"/>
    <dgm:cxn modelId="{DED13205-272E-4389-9058-8AE097EC13E7}" type="presOf" srcId="{B64816DD-CFC5-4F16-A5E6-20E0004AAFC0}" destId="{E35138E9-BE1E-428A-95A4-FDBBFBF4B9E3}" srcOrd="1" destOrd="0" presId="urn:microsoft.com/office/officeart/2005/8/layout/orgChart1"/>
    <dgm:cxn modelId="{3649AC0B-0080-4963-84B0-5E19E47E5042}" type="presOf" srcId="{F35F7271-E7D4-49E2-A4CF-213304A1FF82}" destId="{E7B70984-4B82-4005-82DC-EFB01944DA9D}" srcOrd="1" destOrd="0" presId="urn:microsoft.com/office/officeart/2005/8/layout/orgChart1"/>
    <dgm:cxn modelId="{7C75B70D-43A4-4E8D-8E4C-544924E25004}" type="presOf" srcId="{F9C374D6-83DE-4587-B99D-3C82FC45FA85}" destId="{864493B4-3AB2-47C2-924A-5A24730E8941}" srcOrd="0" destOrd="0" presId="urn:microsoft.com/office/officeart/2005/8/layout/orgChart1"/>
    <dgm:cxn modelId="{0BECAB12-3801-47D7-9ED8-B02BDEF364E6}" type="presOf" srcId="{04427049-17DF-4B2C-9B1F-3A62CFB563BA}" destId="{10FDF072-89F2-4632-B4CF-B202FC9F0C6E}" srcOrd="0" destOrd="0" presId="urn:microsoft.com/office/officeart/2005/8/layout/orgChart1"/>
    <dgm:cxn modelId="{E3349313-3066-448D-A926-598EA65A8183}" srcId="{FB6B1D18-AEDA-4E09-8D13-36792A2E78E9}" destId="{B2FFCE27-AC82-4D77-BC0B-010B0CA888CA}" srcOrd="1" destOrd="0" parTransId="{77B9D0F2-3A54-4192-B7EE-17CD1E3E2BB6}" sibTransId="{ACAB6EA2-E7E5-4F28-A894-D8EB8CE0EF61}"/>
    <dgm:cxn modelId="{06DD8B1D-F9F4-4F6B-8D6A-90774247244F}" type="presOf" srcId="{FB6B1D18-AEDA-4E09-8D13-36792A2E78E9}" destId="{DE0B897A-F31B-4151-96A5-FE845C5C5F61}" srcOrd="0" destOrd="0" presId="urn:microsoft.com/office/officeart/2005/8/layout/orgChart1"/>
    <dgm:cxn modelId="{F5DC0F22-83CE-4346-B39B-9302E3C92C43}" type="presOf" srcId="{D14AC3D7-0EDE-412E-94C1-0FB197708F0B}" destId="{52F52B51-44A8-4AB7-B40A-CBD0B97B5C4B}" srcOrd="0" destOrd="0" presId="urn:microsoft.com/office/officeart/2005/8/layout/orgChart1"/>
    <dgm:cxn modelId="{F7C8A226-90A0-4EBB-A4EB-02E8026C8CD5}" srcId="{8BD33717-BD76-4A7D-AF08-06B047EF0FB4}" destId="{FB6B1D18-AEDA-4E09-8D13-36792A2E78E9}" srcOrd="0" destOrd="0" parTransId="{09692523-4729-42CA-88B8-F7466B379393}" sibTransId="{B244A003-C0AB-415D-AD6B-9A13019DF48A}"/>
    <dgm:cxn modelId="{99787A27-428F-491F-95D4-19FD0BC8C6A0}" type="presOf" srcId="{599AC896-DFDB-4040-BB4A-D8F577E8559C}" destId="{5E4BCCEC-0637-4517-B5DC-8F29E661D83A}" srcOrd="0" destOrd="0" presId="urn:microsoft.com/office/officeart/2005/8/layout/orgChart1"/>
    <dgm:cxn modelId="{C244CF29-232B-4D8C-AD04-A24ADA28C257}" type="presOf" srcId="{8BD33717-BD76-4A7D-AF08-06B047EF0FB4}" destId="{F24B16B1-B837-4E14-A375-1B4AEF08CACF}" srcOrd="0" destOrd="0" presId="urn:microsoft.com/office/officeart/2005/8/layout/orgChart1"/>
    <dgm:cxn modelId="{A797ED29-30F5-4BDE-8412-4D9CF0FE5AA9}" srcId="{599AC896-DFDB-4040-BB4A-D8F577E8559C}" destId="{F9C374D6-83DE-4587-B99D-3C82FC45FA85}" srcOrd="2" destOrd="0" parTransId="{28EEC4EF-1AF0-48D8-977B-94674CCDC31D}" sibTransId="{16D47DA9-966A-419F-8939-C34430A45BA4}"/>
    <dgm:cxn modelId="{B7FBDD2C-5CA9-42FC-BF90-B059B6E75A77}" type="presOf" srcId="{7D1C9BF2-AEC7-4C01-B507-038BECF71947}" destId="{6C1BFB6C-86A5-4493-A7A8-128C9BC28017}" srcOrd="0" destOrd="0" presId="urn:microsoft.com/office/officeart/2005/8/layout/orgChart1"/>
    <dgm:cxn modelId="{F362FA30-8E20-48D6-9929-17B6C963E270}" srcId="{B2FFCE27-AC82-4D77-BC0B-010B0CA888CA}" destId="{27B6230F-FA45-4A23-913D-9A0D360E82F3}" srcOrd="0" destOrd="0" parTransId="{F53A3565-3E8B-4CFC-B116-A93B92E842BD}" sibTransId="{48A44C8E-EBA4-44F5-B783-05407A4B8E7F}"/>
    <dgm:cxn modelId="{F7B1BE36-FCC0-46EE-BCFE-4208D49797F8}" srcId="{D14AC3D7-0EDE-412E-94C1-0FB197708F0B}" destId="{8A12BE06-F95B-46BB-9538-14885594D3D1}" srcOrd="2" destOrd="0" parTransId="{1B992038-DFA6-4681-8D1E-89ED157E8C1E}" sibTransId="{600D34EC-3191-44DF-A985-9E8863F21BCB}"/>
    <dgm:cxn modelId="{44909B5B-41C0-4059-9C69-54BFC6FE45D7}" type="presOf" srcId="{F35F7271-E7D4-49E2-A4CF-213304A1FF82}" destId="{BCAD6C14-0F0D-4B65-9A9E-E9F0B03F9303}" srcOrd="0" destOrd="0" presId="urn:microsoft.com/office/officeart/2005/8/layout/orgChart1"/>
    <dgm:cxn modelId="{70A5BF5C-FCEF-4342-B31F-C286DBAFE655}" srcId="{D14AC3D7-0EDE-412E-94C1-0FB197708F0B}" destId="{7D1C9BF2-AEC7-4C01-B507-038BECF71947}" srcOrd="0" destOrd="0" parTransId="{100C0B6F-6306-479E-9063-44C24EC5305F}" sibTransId="{6CF5CB6A-1000-4677-BC54-3130674BABDC}"/>
    <dgm:cxn modelId="{F6507061-0B6C-4215-9A34-16A81E46E5F7}" srcId="{FB6B1D18-AEDA-4E09-8D13-36792A2E78E9}" destId="{B64816DD-CFC5-4F16-A5E6-20E0004AAFC0}" srcOrd="3" destOrd="0" parTransId="{2CF2EE1A-AD1E-47EC-9B15-E41F59470F0F}" sibTransId="{FFC0663F-B8CF-4954-90C1-9A625DACA6C7}"/>
    <dgm:cxn modelId="{A0F02E42-8550-4B9E-8965-D38158148CD1}" type="presOf" srcId="{645E7B1D-C4D2-46D2-82E8-373357595A97}" destId="{53AA88BF-699A-4E7C-83AE-D88E8376D043}" srcOrd="0" destOrd="0" presId="urn:microsoft.com/office/officeart/2005/8/layout/orgChart1"/>
    <dgm:cxn modelId="{F721E267-F2A4-452E-899E-D1141F07E826}" type="presOf" srcId="{7D1C9BF2-AEC7-4C01-B507-038BECF71947}" destId="{D9788B7D-5E86-412C-BCF6-191F1B9B787B}" srcOrd="1" destOrd="0" presId="urn:microsoft.com/office/officeart/2005/8/layout/orgChart1"/>
    <dgm:cxn modelId="{10041B4A-26DB-41AF-9849-AD99439160D2}" type="presOf" srcId="{27B6230F-FA45-4A23-913D-9A0D360E82F3}" destId="{176C7D2E-E27D-4F2E-9039-8129A72CCA0D}" srcOrd="1" destOrd="0" presId="urn:microsoft.com/office/officeart/2005/8/layout/orgChart1"/>
    <dgm:cxn modelId="{0B58A26E-2B61-4071-A178-6640E0617D62}" type="presOf" srcId="{77B9D0F2-3A54-4192-B7EE-17CD1E3E2BB6}" destId="{926FFD5D-5FF7-4B9A-BBD6-5659CFA17B3D}" srcOrd="0" destOrd="0" presId="urn:microsoft.com/office/officeart/2005/8/layout/orgChart1"/>
    <dgm:cxn modelId="{9C89F16F-C12E-451A-897E-77AF006299F3}" srcId="{B2FFCE27-AC82-4D77-BC0B-010B0CA888CA}" destId="{4A540051-316B-46AC-B9DD-3B1E03A9A139}" srcOrd="1" destOrd="0" parTransId="{FACE5CAA-25C6-4797-A973-E50DDE7DE898}" sibTransId="{826ECB58-AA22-46D3-B1FA-F7D44D1553B9}"/>
    <dgm:cxn modelId="{6C866070-1C7A-4078-B529-D09708985193}" type="presOf" srcId="{599AC896-DFDB-4040-BB4A-D8F577E8559C}" destId="{CEF5FBFA-1933-48BC-9CEB-25D4A6EA4253}" srcOrd="1" destOrd="0" presId="urn:microsoft.com/office/officeart/2005/8/layout/orgChart1"/>
    <dgm:cxn modelId="{2B312B51-3F05-4B43-B7BF-C9C89250AF89}" srcId="{D14AC3D7-0EDE-412E-94C1-0FB197708F0B}" destId="{ABE29DF8-35EF-4188-9C2A-3C47C6CE071A}" srcOrd="3" destOrd="0" parTransId="{8BAC6B77-7377-47B4-8EC6-855771D13E61}" sibTransId="{B90D160D-2E04-4658-A64F-C8B7C6F17088}"/>
    <dgm:cxn modelId="{D1822B72-D3B0-4825-AF38-08AE81E3C1CB}" type="presOf" srcId="{D14AC3D7-0EDE-412E-94C1-0FB197708F0B}" destId="{1FE01290-A7D5-4864-B262-C5A1230372FB}" srcOrd="1" destOrd="0" presId="urn:microsoft.com/office/officeart/2005/8/layout/orgChart1"/>
    <dgm:cxn modelId="{6B5F8754-B6E9-410D-9D9F-78BDEED994CC}" srcId="{599AC896-DFDB-4040-BB4A-D8F577E8559C}" destId="{2381FEFB-A24A-46FF-B2CF-DA4E7DD21683}" srcOrd="1" destOrd="0" parTransId="{0B95F47B-28AD-4E9B-8314-CA3A1B3C066D}" sibTransId="{868E5DFF-4846-4FD4-A3B7-FCD815D2420F}"/>
    <dgm:cxn modelId="{0A703957-1097-428E-A1E6-BF43AA560187}" type="presOf" srcId="{8A12BE06-F95B-46BB-9538-14885594D3D1}" destId="{4339A44A-00F4-41A1-9E3D-B9C610C80C88}" srcOrd="1" destOrd="0" presId="urn:microsoft.com/office/officeart/2005/8/layout/orgChart1"/>
    <dgm:cxn modelId="{E1FEC979-B305-4242-84A3-A66C0D02EB9F}" srcId="{FB6B1D18-AEDA-4E09-8D13-36792A2E78E9}" destId="{F35F7271-E7D4-49E2-A4CF-213304A1FF82}" srcOrd="4" destOrd="0" parTransId="{4730FC13-6E1B-4759-B369-FEF0BF10EBE1}" sibTransId="{816194A1-02C3-4AF3-B03D-9EC4CB6F4FB2}"/>
    <dgm:cxn modelId="{DABDB57A-87B0-4D1B-9F1E-7123CA3BA2FA}" type="presOf" srcId="{FB6B1D18-AEDA-4E09-8D13-36792A2E78E9}" destId="{882C2C82-BE66-4095-9C69-1E83621A3C9F}" srcOrd="1" destOrd="0" presId="urn:microsoft.com/office/officeart/2005/8/layout/orgChart1"/>
    <dgm:cxn modelId="{6B42F17E-4693-46A1-97F9-0FBC098A13BE}" type="presOf" srcId="{10ADEBC6-B771-45F1-B81E-191797F095B8}" destId="{5302695C-6A5D-4204-AB5C-F02F1BCECB44}" srcOrd="0" destOrd="0" presId="urn:microsoft.com/office/officeart/2005/8/layout/orgChart1"/>
    <dgm:cxn modelId="{FD722680-AF3D-4855-8B8E-650D699A5E4E}" type="presOf" srcId="{1B992038-DFA6-4681-8D1E-89ED157E8C1E}" destId="{7219F6C3-C2D7-4F41-8CC3-B196F0C52CDF}" srcOrd="0" destOrd="0" presId="urn:microsoft.com/office/officeart/2005/8/layout/orgChart1"/>
    <dgm:cxn modelId="{6431A382-D235-4632-A76A-DBE7A51086A7}" type="presOf" srcId="{28EEC4EF-1AF0-48D8-977B-94674CCDC31D}" destId="{AA6956CD-B6F5-410E-8A87-02F0E278D47A}" srcOrd="0" destOrd="0" presId="urn:microsoft.com/office/officeart/2005/8/layout/orgChart1"/>
    <dgm:cxn modelId="{8AE0E283-194E-48DF-9318-B482059FB51A}" type="presOf" srcId="{ABE29DF8-35EF-4188-9C2A-3C47C6CE071A}" destId="{66A9EED8-7BB6-463D-8938-7B598C855567}" srcOrd="0" destOrd="0" presId="urn:microsoft.com/office/officeart/2005/8/layout/orgChart1"/>
    <dgm:cxn modelId="{84DAAD85-98F1-4F43-9CCA-420FD5C0BB7A}" type="presOf" srcId="{2381FEFB-A24A-46FF-B2CF-DA4E7DD21683}" destId="{0F0C8152-1021-4C1A-935E-ABABF921C3D0}" srcOrd="1" destOrd="0" presId="urn:microsoft.com/office/officeart/2005/8/layout/orgChart1"/>
    <dgm:cxn modelId="{8D97CC87-40A1-45F8-BCF9-0BE171E4E910}" srcId="{FB6B1D18-AEDA-4E09-8D13-36792A2E78E9}" destId="{D14AC3D7-0EDE-412E-94C1-0FB197708F0B}" srcOrd="0" destOrd="0" parTransId="{645E7B1D-C4D2-46D2-82E8-373357595A97}" sibTransId="{130F354F-02F0-42DD-9D50-34D39A573913}"/>
    <dgm:cxn modelId="{10BF288B-BBFF-4BF9-A486-54A6225C1EB2}" type="presOf" srcId="{4730FC13-6E1B-4759-B369-FEF0BF10EBE1}" destId="{10F4C83F-B020-4417-8DCC-D4BFD5C7AD40}" srcOrd="0" destOrd="0" presId="urn:microsoft.com/office/officeart/2005/8/layout/orgChart1"/>
    <dgm:cxn modelId="{6C2E8091-1746-4CE4-9994-CD74C948783F}" type="presOf" srcId="{0B95F47B-28AD-4E9B-8314-CA3A1B3C066D}" destId="{1F252EEE-8845-4AEA-8D1A-75AEBFFF74C2}" srcOrd="0" destOrd="0" presId="urn:microsoft.com/office/officeart/2005/8/layout/orgChart1"/>
    <dgm:cxn modelId="{AF77B092-DDFB-4F22-AF8E-FE66A4D120DF}" type="presOf" srcId="{04427049-17DF-4B2C-9B1F-3A62CFB563BA}" destId="{C7834EF6-74C8-4CDE-89BF-D94710CFE7E4}" srcOrd="1" destOrd="0" presId="urn:microsoft.com/office/officeart/2005/8/layout/orgChart1"/>
    <dgm:cxn modelId="{958F3597-47F2-41A4-9786-50A0EB3B8B27}" type="presOf" srcId="{2381FEFB-A24A-46FF-B2CF-DA4E7DD21683}" destId="{B5D6A684-4741-4EF9-80A6-5FCBC6B6F03C}" srcOrd="0" destOrd="0" presId="urn:microsoft.com/office/officeart/2005/8/layout/orgChart1"/>
    <dgm:cxn modelId="{6C7BE598-A7ED-480C-8C33-CFF0F451EBA9}" type="presOf" srcId="{B2FFCE27-AC82-4D77-BC0B-010B0CA888CA}" destId="{FE2E7539-3F8E-4F10-A48D-09F1B5645680}" srcOrd="1" destOrd="0" presId="urn:microsoft.com/office/officeart/2005/8/layout/orgChart1"/>
    <dgm:cxn modelId="{B6357999-0FF1-4F3C-BFAF-2F8C1F175215}" type="presOf" srcId="{B2FFCE27-AC82-4D77-BC0B-010B0CA888CA}" destId="{BE85F2E0-5AEE-44E9-A7B5-344E8FE0BF76}" srcOrd="0" destOrd="0" presId="urn:microsoft.com/office/officeart/2005/8/layout/orgChart1"/>
    <dgm:cxn modelId="{5E3308A0-1165-4E2F-AB5E-3E680D521E10}" type="presOf" srcId="{B64816DD-CFC5-4F16-A5E6-20E0004AAFC0}" destId="{049036DC-1C21-41AF-9A72-06EF18F25C2B}" srcOrd="0" destOrd="0" presId="urn:microsoft.com/office/officeart/2005/8/layout/orgChart1"/>
    <dgm:cxn modelId="{4B4AA2A1-C9DC-44B9-8BE6-B413AE888A83}" type="presOf" srcId="{2CF2EE1A-AD1E-47EC-9B15-E41F59470F0F}" destId="{19BF675F-4552-4CB6-A283-27A55B8A4B75}" srcOrd="0" destOrd="0" presId="urn:microsoft.com/office/officeart/2005/8/layout/orgChart1"/>
    <dgm:cxn modelId="{42B967AA-0213-4C78-81DA-4182DFB72FF7}" type="presOf" srcId="{100C0B6F-6306-479E-9063-44C24EC5305F}" destId="{3AD913E5-242C-430E-86ED-5D65D2166E76}" srcOrd="0" destOrd="0" presId="urn:microsoft.com/office/officeart/2005/8/layout/orgChart1"/>
    <dgm:cxn modelId="{114C34B8-9279-4A34-B0EE-F55833DADB1F}" type="presOf" srcId="{8BAC6B77-7377-47B4-8EC6-855771D13E61}" destId="{C6B0A24A-E135-4DD1-ACB2-CE32667BA095}" srcOrd="0" destOrd="0" presId="urn:microsoft.com/office/officeart/2005/8/layout/orgChart1"/>
    <dgm:cxn modelId="{D4AB94BB-B8AA-42A9-9E28-175D30A40F71}" type="presOf" srcId="{F9C374D6-83DE-4587-B99D-3C82FC45FA85}" destId="{95F7570A-43F4-426E-8845-717C038F7063}" srcOrd="1" destOrd="0" presId="urn:microsoft.com/office/officeart/2005/8/layout/orgChart1"/>
    <dgm:cxn modelId="{B24E89C0-A123-41FE-ADE4-7BA49ADAA256}" srcId="{FB6B1D18-AEDA-4E09-8D13-36792A2E78E9}" destId="{599AC896-DFDB-4040-BB4A-D8F577E8559C}" srcOrd="2" destOrd="0" parTransId="{C6D2DFCC-B5C2-45CE-A8EA-97E0978BB057}" sibTransId="{46D0D981-24E6-4F09-83CA-0AD38AA47441}"/>
    <dgm:cxn modelId="{7FB652C2-E987-464D-80C6-FA70F4034E79}" type="presOf" srcId="{ABE29DF8-35EF-4188-9C2A-3C47C6CE071A}" destId="{9A44B62E-0881-4A25-B508-C24977AED9AB}" srcOrd="1" destOrd="0" presId="urn:microsoft.com/office/officeart/2005/8/layout/orgChart1"/>
    <dgm:cxn modelId="{B1477CC2-03A1-416E-BBE5-703F4B6F5740}" type="presOf" srcId="{4A540051-316B-46AC-B9DD-3B1E03A9A139}" destId="{7461E5A4-9C94-48D0-BBBA-C252253233D5}" srcOrd="0" destOrd="0" presId="urn:microsoft.com/office/officeart/2005/8/layout/orgChart1"/>
    <dgm:cxn modelId="{FE80AAC6-ACAE-424F-966F-65B8517762FB}" type="presOf" srcId="{4A540051-316B-46AC-B9DD-3B1E03A9A139}" destId="{AA95406C-0FBE-4AFA-90CD-3F5E1B31568A}" srcOrd="1" destOrd="0" presId="urn:microsoft.com/office/officeart/2005/8/layout/orgChart1"/>
    <dgm:cxn modelId="{DA0EFBC8-F3B6-41B9-8B8E-D314D4048B64}" type="presOf" srcId="{FACE5CAA-25C6-4797-A973-E50DDE7DE898}" destId="{B7A125F1-B68D-48D5-95B1-45E36C8B1DE8}" srcOrd="0" destOrd="0" presId="urn:microsoft.com/office/officeart/2005/8/layout/orgChart1"/>
    <dgm:cxn modelId="{B22B53DC-C9A9-421F-9A3A-CF8C30333537}" type="presOf" srcId="{FC73E219-2BE5-44D0-A94A-77337EF98979}" destId="{538E52FB-1DB2-4220-90CA-12602AE6BCC5}" srcOrd="0" destOrd="0" presId="urn:microsoft.com/office/officeart/2005/8/layout/orgChart1"/>
    <dgm:cxn modelId="{C80024E5-7D32-452C-8E52-DD6739AA13CD}" type="presOf" srcId="{F53A3565-3E8B-4CFC-B116-A93B92E842BD}" destId="{96797B6D-B0F3-42D2-9D7D-69E09B789BB5}" srcOrd="0" destOrd="0" presId="urn:microsoft.com/office/officeart/2005/8/layout/orgChart1"/>
    <dgm:cxn modelId="{56ABAEE5-83A1-4C6C-9158-EB968E7124F2}" srcId="{D14AC3D7-0EDE-412E-94C1-0FB197708F0B}" destId="{04427049-17DF-4B2C-9B1F-3A62CFB563BA}" srcOrd="1" destOrd="0" parTransId="{C6CBD0C4-9B8F-4EFC-A9CD-F6872E5524AB}" sibTransId="{9646927E-4232-4AC1-93F4-A32F5A3194C5}"/>
    <dgm:cxn modelId="{D69173F2-8E97-45A3-8998-3C97034EDC6F}" type="presOf" srcId="{8A12BE06-F95B-46BB-9538-14885594D3D1}" destId="{A4752FF4-9E9A-45EF-A87C-D16C46557EDA}" srcOrd="0" destOrd="0" presId="urn:microsoft.com/office/officeart/2005/8/layout/orgChart1"/>
    <dgm:cxn modelId="{086A34FA-D779-4A84-9E06-41BBBD7E944C}" type="presOf" srcId="{C6D2DFCC-B5C2-45CE-A8EA-97E0978BB057}" destId="{215A5A3F-21FF-42F6-903D-20C1E79375F9}" srcOrd="0" destOrd="0" presId="urn:microsoft.com/office/officeart/2005/8/layout/orgChart1"/>
    <dgm:cxn modelId="{D12353FA-9DEE-4895-B8BA-074761D8C93C}" type="presOf" srcId="{27B6230F-FA45-4A23-913D-9A0D360E82F3}" destId="{71108A14-A792-40D3-8433-8D37D9732912}" srcOrd="0" destOrd="0" presId="urn:microsoft.com/office/officeart/2005/8/layout/orgChart1"/>
    <dgm:cxn modelId="{52B27EFA-3796-4850-854F-F5C00927E075}" srcId="{599AC896-DFDB-4040-BB4A-D8F577E8559C}" destId="{FC73E219-2BE5-44D0-A94A-77337EF98979}" srcOrd="0" destOrd="0" parTransId="{10ADEBC6-B771-45F1-B81E-191797F095B8}" sibTransId="{F8D65174-64B6-4B99-A354-68FBBDF08E19}"/>
    <dgm:cxn modelId="{7AB87FFB-9A78-4DEF-8D09-69B888DAD5D8}" type="presOf" srcId="{C6CBD0C4-9B8F-4EFC-A9CD-F6872E5524AB}" destId="{975C9B14-B7FE-4B2B-B933-BDF34D00A06D}" srcOrd="0" destOrd="0" presId="urn:microsoft.com/office/officeart/2005/8/layout/orgChart1"/>
    <dgm:cxn modelId="{B50FBE36-065A-4292-9C3C-6DA2B648CBD7}" type="presParOf" srcId="{F24B16B1-B837-4E14-A375-1B4AEF08CACF}" destId="{E22046CD-78C7-47B0-9C41-1241B700B732}" srcOrd="0" destOrd="0" presId="urn:microsoft.com/office/officeart/2005/8/layout/orgChart1"/>
    <dgm:cxn modelId="{8A3DB513-F30E-4D87-B5D3-1F82D60334D8}" type="presParOf" srcId="{E22046CD-78C7-47B0-9C41-1241B700B732}" destId="{64967524-B7CC-4A3C-B53C-30C44B1EAC85}" srcOrd="0" destOrd="0" presId="urn:microsoft.com/office/officeart/2005/8/layout/orgChart1"/>
    <dgm:cxn modelId="{97425520-8186-4354-B773-380232E29A45}" type="presParOf" srcId="{64967524-B7CC-4A3C-B53C-30C44B1EAC85}" destId="{DE0B897A-F31B-4151-96A5-FE845C5C5F61}" srcOrd="0" destOrd="0" presId="urn:microsoft.com/office/officeart/2005/8/layout/orgChart1"/>
    <dgm:cxn modelId="{89985958-E2EA-4946-ABDA-83613B109E40}" type="presParOf" srcId="{64967524-B7CC-4A3C-B53C-30C44B1EAC85}" destId="{882C2C82-BE66-4095-9C69-1E83621A3C9F}" srcOrd="1" destOrd="0" presId="urn:microsoft.com/office/officeart/2005/8/layout/orgChart1"/>
    <dgm:cxn modelId="{8977F8A0-29B2-4383-90A1-70CB8B594BBE}" type="presParOf" srcId="{E22046CD-78C7-47B0-9C41-1241B700B732}" destId="{B731736C-3E55-4DBF-88E5-2D464922EF2D}" srcOrd="1" destOrd="0" presId="urn:microsoft.com/office/officeart/2005/8/layout/orgChart1"/>
    <dgm:cxn modelId="{FFC789D7-E03C-4AEA-9D6C-36CBCC96EAB9}" type="presParOf" srcId="{B731736C-3E55-4DBF-88E5-2D464922EF2D}" destId="{53AA88BF-699A-4E7C-83AE-D88E8376D043}" srcOrd="0" destOrd="0" presId="urn:microsoft.com/office/officeart/2005/8/layout/orgChart1"/>
    <dgm:cxn modelId="{BBAE6C54-350E-4932-9138-D15A40AA3DD6}" type="presParOf" srcId="{B731736C-3E55-4DBF-88E5-2D464922EF2D}" destId="{F42E8CD4-243B-4A3B-935F-6B21100EDE44}" srcOrd="1" destOrd="0" presId="urn:microsoft.com/office/officeart/2005/8/layout/orgChart1"/>
    <dgm:cxn modelId="{A3F78324-53EE-4663-93AC-132B727AE144}" type="presParOf" srcId="{F42E8CD4-243B-4A3B-935F-6B21100EDE44}" destId="{70230387-7648-43E0-A8A6-E61B1E753FFB}" srcOrd="0" destOrd="0" presId="urn:microsoft.com/office/officeart/2005/8/layout/orgChart1"/>
    <dgm:cxn modelId="{B42A41C2-D62A-4582-84CA-DC83F44B0E0A}" type="presParOf" srcId="{70230387-7648-43E0-A8A6-E61B1E753FFB}" destId="{52F52B51-44A8-4AB7-B40A-CBD0B97B5C4B}" srcOrd="0" destOrd="0" presId="urn:microsoft.com/office/officeart/2005/8/layout/orgChart1"/>
    <dgm:cxn modelId="{FE8E8C4F-F938-4409-8447-2E2FC8EA479B}" type="presParOf" srcId="{70230387-7648-43E0-A8A6-E61B1E753FFB}" destId="{1FE01290-A7D5-4864-B262-C5A1230372FB}" srcOrd="1" destOrd="0" presId="urn:microsoft.com/office/officeart/2005/8/layout/orgChart1"/>
    <dgm:cxn modelId="{6FA44D7B-0B6E-4FD5-AED1-2E221792DA48}" type="presParOf" srcId="{F42E8CD4-243B-4A3B-935F-6B21100EDE44}" destId="{485A9337-7EF9-4A8C-BEA5-4AC4368FD2DE}" srcOrd="1" destOrd="0" presId="urn:microsoft.com/office/officeart/2005/8/layout/orgChart1"/>
    <dgm:cxn modelId="{203DF575-99DB-49CF-8F82-9807680F3C65}" type="presParOf" srcId="{485A9337-7EF9-4A8C-BEA5-4AC4368FD2DE}" destId="{3AD913E5-242C-430E-86ED-5D65D2166E76}" srcOrd="0" destOrd="0" presId="urn:microsoft.com/office/officeart/2005/8/layout/orgChart1"/>
    <dgm:cxn modelId="{CEECB6A6-2E97-4A91-9939-EEF25FEFEBF1}" type="presParOf" srcId="{485A9337-7EF9-4A8C-BEA5-4AC4368FD2DE}" destId="{63768980-DAFB-4DD3-834A-0616472224F3}" srcOrd="1" destOrd="0" presId="urn:microsoft.com/office/officeart/2005/8/layout/orgChart1"/>
    <dgm:cxn modelId="{77B55EC5-AE45-418D-920D-E3F548E8429A}" type="presParOf" srcId="{63768980-DAFB-4DD3-834A-0616472224F3}" destId="{AA120EFE-E5AF-4E32-B5B0-D3F80B115196}" srcOrd="0" destOrd="0" presId="urn:microsoft.com/office/officeart/2005/8/layout/orgChart1"/>
    <dgm:cxn modelId="{47019B3A-BA3B-4209-B706-334D53A5D425}" type="presParOf" srcId="{AA120EFE-E5AF-4E32-B5B0-D3F80B115196}" destId="{6C1BFB6C-86A5-4493-A7A8-128C9BC28017}" srcOrd="0" destOrd="0" presId="urn:microsoft.com/office/officeart/2005/8/layout/orgChart1"/>
    <dgm:cxn modelId="{F9F4EC21-1BF9-49E7-8F90-CB8D954F3A6D}" type="presParOf" srcId="{AA120EFE-E5AF-4E32-B5B0-D3F80B115196}" destId="{D9788B7D-5E86-412C-BCF6-191F1B9B787B}" srcOrd="1" destOrd="0" presId="urn:microsoft.com/office/officeart/2005/8/layout/orgChart1"/>
    <dgm:cxn modelId="{76717BF1-FC34-4C0D-8C26-DA18E2EAB05A}" type="presParOf" srcId="{63768980-DAFB-4DD3-834A-0616472224F3}" destId="{CA3E7B2E-4DEE-4B5E-B5FE-87A66990AA95}" srcOrd="1" destOrd="0" presId="urn:microsoft.com/office/officeart/2005/8/layout/orgChart1"/>
    <dgm:cxn modelId="{FA65BE12-A873-4F44-955B-68A8E36B5193}" type="presParOf" srcId="{63768980-DAFB-4DD3-834A-0616472224F3}" destId="{B8978107-99DD-4342-8EDB-56EC3F8AC723}" srcOrd="2" destOrd="0" presId="urn:microsoft.com/office/officeart/2005/8/layout/orgChart1"/>
    <dgm:cxn modelId="{B0C3BAF5-7C74-4D0F-A3A1-5AA22F2B9625}" type="presParOf" srcId="{485A9337-7EF9-4A8C-BEA5-4AC4368FD2DE}" destId="{975C9B14-B7FE-4B2B-B933-BDF34D00A06D}" srcOrd="2" destOrd="0" presId="urn:microsoft.com/office/officeart/2005/8/layout/orgChart1"/>
    <dgm:cxn modelId="{2E43945B-72D7-487E-85F4-48C0FEFF6824}" type="presParOf" srcId="{485A9337-7EF9-4A8C-BEA5-4AC4368FD2DE}" destId="{1A7CE40F-8A9F-439C-85C5-447F5434FE64}" srcOrd="3" destOrd="0" presId="urn:microsoft.com/office/officeart/2005/8/layout/orgChart1"/>
    <dgm:cxn modelId="{45D618DF-2116-4B81-A1D2-8E18FC714983}" type="presParOf" srcId="{1A7CE40F-8A9F-439C-85C5-447F5434FE64}" destId="{07DB71C0-44AD-413F-BEF2-CCF9F65436FE}" srcOrd="0" destOrd="0" presId="urn:microsoft.com/office/officeart/2005/8/layout/orgChart1"/>
    <dgm:cxn modelId="{51F4D70F-5780-4DA9-951A-D77ABCB03D00}" type="presParOf" srcId="{07DB71C0-44AD-413F-BEF2-CCF9F65436FE}" destId="{10FDF072-89F2-4632-B4CF-B202FC9F0C6E}" srcOrd="0" destOrd="0" presId="urn:microsoft.com/office/officeart/2005/8/layout/orgChart1"/>
    <dgm:cxn modelId="{067CF345-4E5D-4BCC-A06D-BD2EB55A90F6}" type="presParOf" srcId="{07DB71C0-44AD-413F-BEF2-CCF9F65436FE}" destId="{C7834EF6-74C8-4CDE-89BF-D94710CFE7E4}" srcOrd="1" destOrd="0" presId="urn:microsoft.com/office/officeart/2005/8/layout/orgChart1"/>
    <dgm:cxn modelId="{2F978375-378F-4D92-A879-3E7A2385AF46}" type="presParOf" srcId="{1A7CE40F-8A9F-439C-85C5-447F5434FE64}" destId="{F1B5C1AD-0E26-4F7D-A945-42D4BAAA2AE0}" srcOrd="1" destOrd="0" presId="urn:microsoft.com/office/officeart/2005/8/layout/orgChart1"/>
    <dgm:cxn modelId="{B979779C-9AF6-4E5C-8AD1-E61FA794C4DA}" type="presParOf" srcId="{1A7CE40F-8A9F-439C-85C5-447F5434FE64}" destId="{FA7C58A8-32B5-4256-B9C9-D27C7A87E290}" srcOrd="2" destOrd="0" presId="urn:microsoft.com/office/officeart/2005/8/layout/orgChart1"/>
    <dgm:cxn modelId="{8C22C4B3-75D3-4C97-BB2B-115C4CE659A1}" type="presParOf" srcId="{485A9337-7EF9-4A8C-BEA5-4AC4368FD2DE}" destId="{7219F6C3-C2D7-4F41-8CC3-B196F0C52CDF}" srcOrd="4" destOrd="0" presId="urn:microsoft.com/office/officeart/2005/8/layout/orgChart1"/>
    <dgm:cxn modelId="{829511DB-D5AF-4A08-8976-FD2D2B7C237B}" type="presParOf" srcId="{485A9337-7EF9-4A8C-BEA5-4AC4368FD2DE}" destId="{0180AF9F-2622-4F5A-A91A-A9FD10120734}" srcOrd="5" destOrd="0" presId="urn:microsoft.com/office/officeart/2005/8/layout/orgChart1"/>
    <dgm:cxn modelId="{CE6DE49F-289C-452F-BEB4-4BBCA6D8E15B}" type="presParOf" srcId="{0180AF9F-2622-4F5A-A91A-A9FD10120734}" destId="{091D0982-C87A-4B74-A676-743652AF9BAC}" srcOrd="0" destOrd="0" presId="urn:microsoft.com/office/officeart/2005/8/layout/orgChart1"/>
    <dgm:cxn modelId="{D223871D-9F68-4DA0-B00F-AA40760C9DF6}" type="presParOf" srcId="{091D0982-C87A-4B74-A676-743652AF9BAC}" destId="{A4752FF4-9E9A-45EF-A87C-D16C46557EDA}" srcOrd="0" destOrd="0" presId="urn:microsoft.com/office/officeart/2005/8/layout/orgChart1"/>
    <dgm:cxn modelId="{D38928B4-10D5-4A49-B8FB-A6FDBB1F4D65}" type="presParOf" srcId="{091D0982-C87A-4B74-A676-743652AF9BAC}" destId="{4339A44A-00F4-41A1-9E3D-B9C610C80C88}" srcOrd="1" destOrd="0" presId="urn:microsoft.com/office/officeart/2005/8/layout/orgChart1"/>
    <dgm:cxn modelId="{29CD4C62-ACEB-438D-BE5F-73DA4E3C5D06}" type="presParOf" srcId="{0180AF9F-2622-4F5A-A91A-A9FD10120734}" destId="{66FE3823-929C-4BC3-9EB5-4BD6217869B5}" srcOrd="1" destOrd="0" presId="urn:microsoft.com/office/officeart/2005/8/layout/orgChart1"/>
    <dgm:cxn modelId="{90254D12-2F46-45CA-985D-E159EAB70993}" type="presParOf" srcId="{0180AF9F-2622-4F5A-A91A-A9FD10120734}" destId="{F4FC47B1-21FB-4D95-A786-4BF98C53E7E9}" srcOrd="2" destOrd="0" presId="urn:microsoft.com/office/officeart/2005/8/layout/orgChart1"/>
    <dgm:cxn modelId="{96207EAE-0F0E-4DE9-B9F5-9EF29D42B2A6}" type="presParOf" srcId="{485A9337-7EF9-4A8C-BEA5-4AC4368FD2DE}" destId="{C6B0A24A-E135-4DD1-ACB2-CE32667BA095}" srcOrd="6" destOrd="0" presId="urn:microsoft.com/office/officeart/2005/8/layout/orgChart1"/>
    <dgm:cxn modelId="{ED20CFC1-955A-4402-BEB6-C042A776BD0B}" type="presParOf" srcId="{485A9337-7EF9-4A8C-BEA5-4AC4368FD2DE}" destId="{8A4F1EE1-23F0-445E-AA4C-3DC77238EAB1}" srcOrd="7" destOrd="0" presId="urn:microsoft.com/office/officeart/2005/8/layout/orgChart1"/>
    <dgm:cxn modelId="{F0EB7940-3691-4E52-9792-A319B5C69CF1}" type="presParOf" srcId="{8A4F1EE1-23F0-445E-AA4C-3DC77238EAB1}" destId="{14F12074-3019-4743-8E67-3FAD2E0DE25A}" srcOrd="0" destOrd="0" presId="urn:microsoft.com/office/officeart/2005/8/layout/orgChart1"/>
    <dgm:cxn modelId="{F346ED62-61A5-4D3B-A4F3-67E513641EA5}" type="presParOf" srcId="{14F12074-3019-4743-8E67-3FAD2E0DE25A}" destId="{66A9EED8-7BB6-463D-8938-7B598C855567}" srcOrd="0" destOrd="0" presId="urn:microsoft.com/office/officeart/2005/8/layout/orgChart1"/>
    <dgm:cxn modelId="{CDB6C6F8-C11D-4905-8DB1-31F2CDC19200}" type="presParOf" srcId="{14F12074-3019-4743-8E67-3FAD2E0DE25A}" destId="{9A44B62E-0881-4A25-B508-C24977AED9AB}" srcOrd="1" destOrd="0" presId="urn:microsoft.com/office/officeart/2005/8/layout/orgChart1"/>
    <dgm:cxn modelId="{7BDC2AD5-33A4-439D-9349-4A0D045373B3}" type="presParOf" srcId="{8A4F1EE1-23F0-445E-AA4C-3DC77238EAB1}" destId="{3D43C3A0-9D07-4ECD-97FC-B24E6DB40F50}" srcOrd="1" destOrd="0" presId="urn:microsoft.com/office/officeart/2005/8/layout/orgChart1"/>
    <dgm:cxn modelId="{AB38CC85-DF96-4222-8202-06820C3E2E76}" type="presParOf" srcId="{8A4F1EE1-23F0-445E-AA4C-3DC77238EAB1}" destId="{C3DBFC06-D14D-48B6-A59E-977ADD88156A}" srcOrd="2" destOrd="0" presId="urn:microsoft.com/office/officeart/2005/8/layout/orgChart1"/>
    <dgm:cxn modelId="{673AB42F-83EA-4923-90AF-9335D1B379DF}" type="presParOf" srcId="{F42E8CD4-243B-4A3B-935F-6B21100EDE44}" destId="{1D4851FF-9718-44BE-B826-FAB68ADD99B4}" srcOrd="2" destOrd="0" presId="urn:microsoft.com/office/officeart/2005/8/layout/orgChart1"/>
    <dgm:cxn modelId="{67EA1A68-99B1-43A2-9282-C56CFA1068F3}" type="presParOf" srcId="{B731736C-3E55-4DBF-88E5-2D464922EF2D}" destId="{926FFD5D-5FF7-4B9A-BBD6-5659CFA17B3D}" srcOrd="2" destOrd="0" presId="urn:microsoft.com/office/officeart/2005/8/layout/orgChart1"/>
    <dgm:cxn modelId="{28D34595-50E3-4B47-A571-F864243F4591}" type="presParOf" srcId="{B731736C-3E55-4DBF-88E5-2D464922EF2D}" destId="{7BD7385E-B7E4-4E3B-8023-35712D43CD09}" srcOrd="3" destOrd="0" presId="urn:microsoft.com/office/officeart/2005/8/layout/orgChart1"/>
    <dgm:cxn modelId="{78A8305D-EFF2-4F26-AC59-665E5E3C8D46}" type="presParOf" srcId="{7BD7385E-B7E4-4E3B-8023-35712D43CD09}" destId="{4010F41C-FA7C-4530-9826-D849D1083DFD}" srcOrd="0" destOrd="0" presId="urn:microsoft.com/office/officeart/2005/8/layout/orgChart1"/>
    <dgm:cxn modelId="{E413DE4B-D29E-425F-90C3-7EC5D6E15414}" type="presParOf" srcId="{4010F41C-FA7C-4530-9826-D849D1083DFD}" destId="{BE85F2E0-5AEE-44E9-A7B5-344E8FE0BF76}" srcOrd="0" destOrd="0" presId="urn:microsoft.com/office/officeart/2005/8/layout/orgChart1"/>
    <dgm:cxn modelId="{6B5ECC5F-D8F2-483A-9B1C-05EB29081BBC}" type="presParOf" srcId="{4010F41C-FA7C-4530-9826-D849D1083DFD}" destId="{FE2E7539-3F8E-4F10-A48D-09F1B5645680}" srcOrd="1" destOrd="0" presId="urn:microsoft.com/office/officeart/2005/8/layout/orgChart1"/>
    <dgm:cxn modelId="{8A19C1A7-BC2B-46B0-A4BF-EB5075A0231F}" type="presParOf" srcId="{7BD7385E-B7E4-4E3B-8023-35712D43CD09}" destId="{80610E6D-138E-4C6B-AB2F-19819B8FEA99}" srcOrd="1" destOrd="0" presId="urn:microsoft.com/office/officeart/2005/8/layout/orgChart1"/>
    <dgm:cxn modelId="{9E8DC34D-8F83-4D5A-930B-768481A4F3EA}" type="presParOf" srcId="{80610E6D-138E-4C6B-AB2F-19819B8FEA99}" destId="{96797B6D-B0F3-42D2-9D7D-69E09B789BB5}" srcOrd="0" destOrd="0" presId="urn:microsoft.com/office/officeart/2005/8/layout/orgChart1"/>
    <dgm:cxn modelId="{ED03642B-D4A0-4BD0-A1DE-8166BE1404A2}" type="presParOf" srcId="{80610E6D-138E-4C6B-AB2F-19819B8FEA99}" destId="{8DDF8DC9-1BCE-45DC-B401-6BAC6CBA457B}" srcOrd="1" destOrd="0" presId="urn:microsoft.com/office/officeart/2005/8/layout/orgChart1"/>
    <dgm:cxn modelId="{85AB8D34-165D-4AA8-891B-420C92066537}" type="presParOf" srcId="{8DDF8DC9-1BCE-45DC-B401-6BAC6CBA457B}" destId="{8C3C3955-BF01-4167-AA6F-7FD52524E2A8}" srcOrd="0" destOrd="0" presId="urn:microsoft.com/office/officeart/2005/8/layout/orgChart1"/>
    <dgm:cxn modelId="{FB0FB370-9F6C-45EE-A10E-2DA830D5DBE1}" type="presParOf" srcId="{8C3C3955-BF01-4167-AA6F-7FD52524E2A8}" destId="{71108A14-A792-40D3-8433-8D37D9732912}" srcOrd="0" destOrd="0" presId="urn:microsoft.com/office/officeart/2005/8/layout/orgChart1"/>
    <dgm:cxn modelId="{D27B1830-33AE-48A6-B84D-B84C3D1DC112}" type="presParOf" srcId="{8C3C3955-BF01-4167-AA6F-7FD52524E2A8}" destId="{176C7D2E-E27D-4F2E-9039-8129A72CCA0D}" srcOrd="1" destOrd="0" presId="urn:microsoft.com/office/officeart/2005/8/layout/orgChart1"/>
    <dgm:cxn modelId="{F9F866AD-B3CC-4BD9-A446-4CE22B93C118}" type="presParOf" srcId="{8DDF8DC9-1BCE-45DC-B401-6BAC6CBA457B}" destId="{81C8735D-4C41-4CC9-903D-F1CE4AEB8F5F}" srcOrd="1" destOrd="0" presId="urn:microsoft.com/office/officeart/2005/8/layout/orgChart1"/>
    <dgm:cxn modelId="{DF5E110B-F8F9-48F9-9990-DF219CC976A1}" type="presParOf" srcId="{8DDF8DC9-1BCE-45DC-B401-6BAC6CBA457B}" destId="{03A02652-D466-470F-88BE-CE35D0542DFC}" srcOrd="2" destOrd="0" presId="urn:microsoft.com/office/officeart/2005/8/layout/orgChart1"/>
    <dgm:cxn modelId="{64DC487B-B725-41A0-9832-8BBAEC95A313}" type="presParOf" srcId="{80610E6D-138E-4C6B-AB2F-19819B8FEA99}" destId="{B7A125F1-B68D-48D5-95B1-45E36C8B1DE8}" srcOrd="2" destOrd="0" presId="urn:microsoft.com/office/officeart/2005/8/layout/orgChart1"/>
    <dgm:cxn modelId="{75639376-CCA3-413C-9F51-F744390D749A}" type="presParOf" srcId="{80610E6D-138E-4C6B-AB2F-19819B8FEA99}" destId="{4F1E382B-B1B1-44D9-83E5-492442296875}" srcOrd="3" destOrd="0" presId="urn:microsoft.com/office/officeart/2005/8/layout/orgChart1"/>
    <dgm:cxn modelId="{D827138B-447F-4275-863C-009ECA2FC519}" type="presParOf" srcId="{4F1E382B-B1B1-44D9-83E5-492442296875}" destId="{7B6097C4-6149-429B-BE5A-DCB74952D613}" srcOrd="0" destOrd="0" presId="urn:microsoft.com/office/officeart/2005/8/layout/orgChart1"/>
    <dgm:cxn modelId="{93270392-8367-44E5-A416-4413B3EFDFF9}" type="presParOf" srcId="{7B6097C4-6149-429B-BE5A-DCB74952D613}" destId="{7461E5A4-9C94-48D0-BBBA-C252253233D5}" srcOrd="0" destOrd="0" presId="urn:microsoft.com/office/officeart/2005/8/layout/orgChart1"/>
    <dgm:cxn modelId="{CF03E5CB-D307-418C-A640-BFB004625071}" type="presParOf" srcId="{7B6097C4-6149-429B-BE5A-DCB74952D613}" destId="{AA95406C-0FBE-4AFA-90CD-3F5E1B31568A}" srcOrd="1" destOrd="0" presId="urn:microsoft.com/office/officeart/2005/8/layout/orgChart1"/>
    <dgm:cxn modelId="{D0789221-6F43-4A55-A97F-EC192B5C9505}" type="presParOf" srcId="{4F1E382B-B1B1-44D9-83E5-492442296875}" destId="{2244966A-6657-4ECC-8645-DB7D24DC164F}" srcOrd="1" destOrd="0" presId="urn:microsoft.com/office/officeart/2005/8/layout/orgChart1"/>
    <dgm:cxn modelId="{B7E326B9-6572-4C1B-8EAC-D197EF34934D}" type="presParOf" srcId="{4F1E382B-B1B1-44D9-83E5-492442296875}" destId="{A6E7661F-5960-4FF2-8D61-68680A22C524}" srcOrd="2" destOrd="0" presId="urn:microsoft.com/office/officeart/2005/8/layout/orgChart1"/>
    <dgm:cxn modelId="{F2B63DB1-B390-402E-9D99-2AF255AE9B42}" type="presParOf" srcId="{7BD7385E-B7E4-4E3B-8023-35712D43CD09}" destId="{CC5C42D2-DCB4-4AD7-B40C-75FF9160B3B4}" srcOrd="2" destOrd="0" presId="urn:microsoft.com/office/officeart/2005/8/layout/orgChart1"/>
    <dgm:cxn modelId="{71EF544C-DD23-4496-AF23-FF1AE44FDD46}" type="presParOf" srcId="{B731736C-3E55-4DBF-88E5-2D464922EF2D}" destId="{215A5A3F-21FF-42F6-903D-20C1E79375F9}" srcOrd="4" destOrd="0" presId="urn:microsoft.com/office/officeart/2005/8/layout/orgChart1"/>
    <dgm:cxn modelId="{90DDFD25-DCBC-4F54-8F99-415B05EB9071}" type="presParOf" srcId="{B731736C-3E55-4DBF-88E5-2D464922EF2D}" destId="{E323C5A5-D2B4-4647-A0B7-A03F4846D4DD}" srcOrd="5" destOrd="0" presId="urn:microsoft.com/office/officeart/2005/8/layout/orgChart1"/>
    <dgm:cxn modelId="{F556DB51-353D-4858-A628-469574776123}" type="presParOf" srcId="{E323C5A5-D2B4-4647-A0B7-A03F4846D4DD}" destId="{33591A7E-04AF-4CBF-A2DE-27492F9B68AB}" srcOrd="0" destOrd="0" presId="urn:microsoft.com/office/officeart/2005/8/layout/orgChart1"/>
    <dgm:cxn modelId="{96B9C8ED-6759-4C98-80BB-ECBB1EA64B50}" type="presParOf" srcId="{33591A7E-04AF-4CBF-A2DE-27492F9B68AB}" destId="{5E4BCCEC-0637-4517-B5DC-8F29E661D83A}" srcOrd="0" destOrd="0" presId="urn:microsoft.com/office/officeart/2005/8/layout/orgChart1"/>
    <dgm:cxn modelId="{6613DC71-C019-46DB-9A52-D58118E9AE9F}" type="presParOf" srcId="{33591A7E-04AF-4CBF-A2DE-27492F9B68AB}" destId="{CEF5FBFA-1933-48BC-9CEB-25D4A6EA4253}" srcOrd="1" destOrd="0" presId="urn:microsoft.com/office/officeart/2005/8/layout/orgChart1"/>
    <dgm:cxn modelId="{0330C960-7008-40E4-8C25-C073E91A8224}" type="presParOf" srcId="{E323C5A5-D2B4-4647-A0B7-A03F4846D4DD}" destId="{1D521402-19AF-4832-9880-C2F8431B2A6A}" srcOrd="1" destOrd="0" presId="urn:microsoft.com/office/officeart/2005/8/layout/orgChart1"/>
    <dgm:cxn modelId="{7E3294F5-AD06-48FF-B949-98FF842A84BA}" type="presParOf" srcId="{1D521402-19AF-4832-9880-C2F8431B2A6A}" destId="{5302695C-6A5D-4204-AB5C-F02F1BCECB44}" srcOrd="0" destOrd="0" presId="urn:microsoft.com/office/officeart/2005/8/layout/orgChart1"/>
    <dgm:cxn modelId="{19A0EE7E-07CE-49B2-98E9-EBE9F961CA4F}" type="presParOf" srcId="{1D521402-19AF-4832-9880-C2F8431B2A6A}" destId="{38C0671E-8DB0-4E44-8D09-551870ED7856}" srcOrd="1" destOrd="0" presId="urn:microsoft.com/office/officeart/2005/8/layout/orgChart1"/>
    <dgm:cxn modelId="{C641A42E-DCB7-4002-9809-229D26B3699B}" type="presParOf" srcId="{38C0671E-8DB0-4E44-8D09-551870ED7856}" destId="{C929D6A9-A6CC-4F17-8825-996649EB31AD}" srcOrd="0" destOrd="0" presId="urn:microsoft.com/office/officeart/2005/8/layout/orgChart1"/>
    <dgm:cxn modelId="{A5D35315-977D-4CFD-9E71-ACEC1AFC2AA7}" type="presParOf" srcId="{C929D6A9-A6CC-4F17-8825-996649EB31AD}" destId="{538E52FB-1DB2-4220-90CA-12602AE6BCC5}" srcOrd="0" destOrd="0" presId="urn:microsoft.com/office/officeart/2005/8/layout/orgChart1"/>
    <dgm:cxn modelId="{4CC1297F-4121-455B-89CE-D65E0F35F9AF}" type="presParOf" srcId="{C929D6A9-A6CC-4F17-8825-996649EB31AD}" destId="{C5CC9960-0806-4483-A45F-C0C097CF70BC}" srcOrd="1" destOrd="0" presId="urn:microsoft.com/office/officeart/2005/8/layout/orgChart1"/>
    <dgm:cxn modelId="{C9E4968F-7129-4160-84AB-46237612F835}" type="presParOf" srcId="{38C0671E-8DB0-4E44-8D09-551870ED7856}" destId="{A3A526AB-3F5B-40F6-B2E3-DBB456D9A949}" srcOrd="1" destOrd="0" presId="urn:microsoft.com/office/officeart/2005/8/layout/orgChart1"/>
    <dgm:cxn modelId="{C523AEC9-3F53-41F6-8FA9-FA094BEC6757}" type="presParOf" srcId="{38C0671E-8DB0-4E44-8D09-551870ED7856}" destId="{632CE344-B625-4CE3-BA32-DD55545C8F37}" srcOrd="2" destOrd="0" presId="urn:microsoft.com/office/officeart/2005/8/layout/orgChart1"/>
    <dgm:cxn modelId="{457704EE-A2AB-4DEC-833B-619D09FA5D17}" type="presParOf" srcId="{1D521402-19AF-4832-9880-C2F8431B2A6A}" destId="{1F252EEE-8845-4AEA-8D1A-75AEBFFF74C2}" srcOrd="2" destOrd="0" presId="urn:microsoft.com/office/officeart/2005/8/layout/orgChart1"/>
    <dgm:cxn modelId="{94829647-5C4C-4B46-BC9E-6B22AE6F6361}" type="presParOf" srcId="{1D521402-19AF-4832-9880-C2F8431B2A6A}" destId="{E9B44CDD-AD63-42C9-B252-8ACDA5835650}" srcOrd="3" destOrd="0" presId="urn:microsoft.com/office/officeart/2005/8/layout/orgChart1"/>
    <dgm:cxn modelId="{8A243711-BC3C-40D0-9E8B-F0F25E28D379}" type="presParOf" srcId="{E9B44CDD-AD63-42C9-B252-8ACDA5835650}" destId="{1AC7342D-5E62-4FF4-918C-FF09603C9450}" srcOrd="0" destOrd="0" presId="urn:microsoft.com/office/officeart/2005/8/layout/orgChart1"/>
    <dgm:cxn modelId="{8F36401F-88FC-4328-ABBE-A2EA327A7179}" type="presParOf" srcId="{1AC7342D-5E62-4FF4-918C-FF09603C9450}" destId="{B5D6A684-4741-4EF9-80A6-5FCBC6B6F03C}" srcOrd="0" destOrd="0" presId="urn:microsoft.com/office/officeart/2005/8/layout/orgChart1"/>
    <dgm:cxn modelId="{D7F12170-7169-4574-A9F7-188C39D86710}" type="presParOf" srcId="{1AC7342D-5E62-4FF4-918C-FF09603C9450}" destId="{0F0C8152-1021-4C1A-935E-ABABF921C3D0}" srcOrd="1" destOrd="0" presId="urn:microsoft.com/office/officeart/2005/8/layout/orgChart1"/>
    <dgm:cxn modelId="{2F1B91B2-E158-44F1-A3A2-DC4C21F1711F}" type="presParOf" srcId="{E9B44CDD-AD63-42C9-B252-8ACDA5835650}" destId="{897CA6A0-248D-4D5C-AA65-38D60A7C5A56}" srcOrd="1" destOrd="0" presId="urn:microsoft.com/office/officeart/2005/8/layout/orgChart1"/>
    <dgm:cxn modelId="{4F55D6DF-1FD0-44B8-AAB5-350751E3528D}" type="presParOf" srcId="{E9B44CDD-AD63-42C9-B252-8ACDA5835650}" destId="{E8BA470B-66DD-4D5E-BA37-1964DD5ED8F4}" srcOrd="2" destOrd="0" presId="urn:microsoft.com/office/officeart/2005/8/layout/orgChart1"/>
    <dgm:cxn modelId="{FE0B0105-1411-4F7D-9C47-7B5D1F0F9A27}" type="presParOf" srcId="{1D521402-19AF-4832-9880-C2F8431B2A6A}" destId="{AA6956CD-B6F5-410E-8A87-02F0E278D47A}" srcOrd="4" destOrd="0" presId="urn:microsoft.com/office/officeart/2005/8/layout/orgChart1"/>
    <dgm:cxn modelId="{BBA8DB13-DE77-4DF5-8B25-A1A1DA28BC37}" type="presParOf" srcId="{1D521402-19AF-4832-9880-C2F8431B2A6A}" destId="{CCB91ADC-D9FE-49E3-9C46-D4F1CA266A97}" srcOrd="5" destOrd="0" presId="urn:microsoft.com/office/officeart/2005/8/layout/orgChart1"/>
    <dgm:cxn modelId="{7CFEAE66-8C70-4E66-BF34-7194E774027A}" type="presParOf" srcId="{CCB91ADC-D9FE-49E3-9C46-D4F1CA266A97}" destId="{FFD284F3-9D4B-40E4-8DBA-F9993FF3187F}" srcOrd="0" destOrd="0" presId="urn:microsoft.com/office/officeart/2005/8/layout/orgChart1"/>
    <dgm:cxn modelId="{3AD3322E-845D-48B6-8F50-CDEBF3DD97FB}" type="presParOf" srcId="{FFD284F3-9D4B-40E4-8DBA-F9993FF3187F}" destId="{864493B4-3AB2-47C2-924A-5A24730E8941}" srcOrd="0" destOrd="0" presId="urn:microsoft.com/office/officeart/2005/8/layout/orgChart1"/>
    <dgm:cxn modelId="{0D496E02-5310-4AEB-AD70-DBCB0CD371B0}" type="presParOf" srcId="{FFD284F3-9D4B-40E4-8DBA-F9993FF3187F}" destId="{95F7570A-43F4-426E-8845-717C038F7063}" srcOrd="1" destOrd="0" presId="urn:microsoft.com/office/officeart/2005/8/layout/orgChart1"/>
    <dgm:cxn modelId="{5D5F85A1-CB1F-4B4A-952D-FA41B362157E}" type="presParOf" srcId="{CCB91ADC-D9FE-49E3-9C46-D4F1CA266A97}" destId="{B0C9A948-79B9-47F8-9F89-CF0297337567}" srcOrd="1" destOrd="0" presId="urn:microsoft.com/office/officeart/2005/8/layout/orgChart1"/>
    <dgm:cxn modelId="{8D7FF291-B314-41A0-AF66-95D1850C4AFD}" type="presParOf" srcId="{CCB91ADC-D9FE-49E3-9C46-D4F1CA266A97}" destId="{F0F377BF-EDF8-4A04-8F12-0DC38DE99BDD}" srcOrd="2" destOrd="0" presId="urn:microsoft.com/office/officeart/2005/8/layout/orgChart1"/>
    <dgm:cxn modelId="{2B398E96-26E2-4F7D-AE29-C8691BD86D12}" type="presParOf" srcId="{E323C5A5-D2B4-4647-A0B7-A03F4846D4DD}" destId="{DCC2A09E-1E2D-4786-9CA8-645095B7D7D2}" srcOrd="2" destOrd="0" presId="urn:microsoft.com/office/officeart/2005/8/layout/orgChart1"/>
    <dgm:cxn modelId="{1010F97F-34EB-4B38-910E-FDF91B474826}" type="presParOf" srcId="{B731736C-3E55-4DBF-88E5-2D464922EF2D}" destId="{19BF675F-4552-4CB6-A283-27A55B8A4B75}" srcOrd="6" destOrd="0" presId="urn:microsoft.com/office/officeart/2005/8/layout/orgChart1"/>
    <dgm:cxn modelId="{820A7899-4BAB-4F64-91BF-182BDEB9C3D9}" type="presParOf" srcId="{B731736C-3E55-4DBF-88E5-2D464922EF2D}" destId="{692A60A3-C1D3-427E-A27D-02B7480E9FA8}" srcOrd="7" destOrd="0" presId="urn:microsoft.com/office/officeart/2005/8/layout/orgChart1"/>
    <dgm:cxn modelId="{05D7A416-8F62-4A15-BD89-EE2F163F614F}" type="presParOf" srcId="{692A60A3-C1D3-427E-A27D-02B7480E9FA8}" destId="{3922B59E-3F78-4AA5-BAA0-FF3C29E821DA}" srcOrd="0" destOrd="0" presId="urn:microsoft.com/office/officeart/2005/8/layout/orgChart1"/>
    <dgm:cxn modelId="{9B8C621D-18D4-45DE-823D-B76E7F31728D}" type="presParOf" srcId="{3922B59E-3F78-4AA5-BAA0-FF3C29E821DA}" destId="{049036DC-1C21-41AF-9A72-06EF18F25C2B}" srcOrd="0" destOrd="0" presId="urn:microsoft.com/office/officeart/2005/8/layout/orgChart1"/>
    <dgm:cxn modelId="{04B5089F-F045-4BAD-A31F-D956AE4E33C0}" type="presParOf" srcId="{3922B59E-3F78-4AA5-BAA0-FF3C29E821DA}" destId="{E35138E9-BE1E-428A-95A4-FDBBFBF4B9E3}" srcOrd="1" destOrd="0" presId="urn:microsoft.com/office/officeart/2005/8/layout/orgChart1"/>
    <dgm:cxn modelId="{BF82498F-5155-4597-A921-F82528C794F5}" type="presParOf" srcId="{692A60A3-C1D3-427E-A27D-02B7480E9FA8}" destId="{68F0ACFF-3A65-47F3-ABE5-2210328F1A8D}" srcOrd="1" destOrd="0" presId="urn:microsoft.com/office/officeart/2005/8/layout/orgChart1"/>
    <dgm:cxn modelId="{A82F0932-2AC2-465A-8F88-C8EBD709BDF2}" type="presParOf" srcId="{692A60A3-C1D3-427E-A27D-02B7480E9FA8}" destId="{5EA9F28C-9506-477C-8480-274E5853CAB2}" srcOrd="2" destOrd="0" presId="urn:microsoft.com/office/officeart/2005/8/layout/orgChart1"/>
    <dgm:cxn modelId="{D6D02E93-6C06-483B-BDBC-E320CC18AA1B}" type="presParOf" srcId="{B731736C-3E55-4DBF-88E5-2D464922EF2D}" destId="{10F4C83F-B020-4417-8DCC-D4BFD5C7AD40}" srcOrd="8" destOrd="0" presId="urn:microsoft.com/office/officeart/2005/8/layout/orgChart1"/>
    <dgm:cxn modelId="{5479E728-BF68-42D2-A007-2887F3008FD2}" type="presParOf" srcId="{B731736C-3E55-4DBF-88E5-2D464922EF2D}" destId="{8C1E59CC-9730-4A34-AD2E-917EE7D00CDD}" srcOrd="9" destOrd="0" presId="urn:microsoft.com/office/officeart/2005/8/layout/orgChart1"/>
    <dgm:cxn modelId="{B6961B98-B302-4119-988D-C9DDEEDE1145}" type="presParOf" srcId="{8C1E59CC-9730-4A34-AD2E-917EE7D00CDD}" destId="{3A6AF26F-D267-4169-8E50-72C000BC8021}" srcOrd="0" destOrd="0" presId="urn:microsoft.com/office/officeart/2005/8/layout/orgChart1"/>
    <dgm:cxn modelId="{4A1AD246-8D54-4DDD-BD50-CB406F725576}" type="presParOf" srcId="{3A6AF26F-D267-4169-8E50-72C000BC8021}" destId="{BCAD6C14-0F0D-4B65-9A9E-E9F0B03F9303}" srcOrd="0" destOrd="0" presId="urn:microsoft.com/office/officeart/2005/8/layout/orgChart1"/>
    <dgm:cxn modelId="{FC488447-FF5D-4B29-8AC4-7A121BA3CAF9}" type="presParOf" srcId="{3A6AF26F-D267-4169-8E50-72C000BC8021}" destId="{E7B70984-4B82-4005-82DC-EFB01944DA9D}" srcOrd="1" destOrd="0" presId="urn:microsoft.com/office/officeart/2005/8/layout/orgChart1"/>
    <dgm:cxn modelId="{78E42E20-BC8E-4EDB-8F17-FBC7D3750C20}" type="presParOf" srcId="{8C1E59CC-9730-4A34-AD2E-917EE7D00CDD}" destId="{24D0C69B-F2B6-4984-9F96-95C170800FDC}" srcOrd="1" destOrd="0" presId="urn:microsoft.com/office/officeart/2005/8/layout/orgChart1"/>
    <dgm:cxn modelId="{DC025CEC-824B-4592-A2CD-EFA7D7676FF9}" type="presParOf" srcId="{8C1E59CC-9730-4A34-AD2E-917EE7D00CDD}" destId="{E22E0B08-FC6E-42A8-9CD1-CBCFF12FE2E1}" srcOrd="2" destOrd="0" presId="urn:microsoft.com/office/officeart/2005/8/layout/orgChart1"/>
    <dgm:cxn modelId="{85184937-CF5B-4C8C-81E3-8F2FE076C931}" type="presParOf" srcId="{E22046CD-78C7-47B0-9C41-1241B700B732}" destId="{B0670FC0-5900-4F2F-84B2-BE066E649B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4C83F-B020-4417-8DCC-D4BFD5C7AD40}">
      <dsp:nvSpPr>
        <dsp:cNvPr id="0" name=""/>
        <dsp:cNvSpPr/>
      </dsp:nvSpPr>
      <dsp:spPr>
        <a:xfrm>
          <a:off x="3296771" y="518602"/>
          <a:ext cx="2502922" cy="2171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597"/>
              </a:lnTo>
              <a:lnTo>
                <a:pt x="2502922" y="108597"/>
              </a:lnTo>
              <a:lnTo>
                <a:pt x="2502922" y="2171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F675F-4552-4CB6-A283-27A55B8A4B75}">
      <dsp:nvSpPr>
        <dsp:cNvPr id="0" name=""/>
        <dsp:cNvSpPr/>
      </dsp:nvSpPr>
      <dsp:spPr>
        <a:xfrm>
          <a:off x="3296771" y="518602"/>
          <a:ext cx="1251461" cy="2171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597"/>
              </a:lnTo>
              <a:lnTo>
                <a:pt x="1251461" y="108597"/>
              </a:lnTo>
              <a:lnTo>
                <a:pt x="1251461" y="2171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956CD-B6F5-410E-8A87-02F0E278D47A}">
      <dsp:nvSpPr>
        <dsp:cNvPr id="0" name=""/>
        <dsp:cNvSpPr/>
      </dsp:nvSpPr>
      <dsp:spPr>
        <a:xfrm>
          <a:off x="2883064" y="1252930"/>
          <a:ext cx="155139" cy="1944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4418"/>
              </a:lnTo>
              <a:lnTo>
                <a:pt x="155139" y="19444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52EEE-8845-4AEA-8D1A-75AEBFFF74C2}">
      <dsp:nvSpPr>
        <dsp:cNvPr id="0" name=""/>
        <dsp:cNvSpPr/>
      </dsp:nvSpPr>
      <dsp:spPr>
        <a:xfrm>
          <a:off x="2883064" y="1252930"/>
          <a:ext cx="155139" cy="121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090"/>
              </a:lnTo>
              <a:lnTo>
                <a:pt x="155139" y="12100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2695C-6A5D-4204-AB5C-F02F1BCECB44}">
      <dsp:nvSpPr>
        <dsp:cNvPr id="0" name=""/>
        <dsp:cNvSpPr/>
      </dsp:nvSpPr>
      <dsp:spPr>
        <a:xfrm>
          <a:off x="2883064" y="1252930"/>
          <a:ext cx="155139" cy="47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762"/>
              </a:lnTo>
              <a:lnTo>
                <a:pt x="155139" y="47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A5A3F-21FF-42F6-903D-20C1E79375F9}">
      <dsp:nvSpPr>
        <dsp:cNvPr id="0" name=""/>
        <dsp:cNvSpPr/>
      </dsp:nvSpPr>
      <dsp:spPr>
        <a:xfrm>
          <a:off x="3251051" y="518602"/>
          <a:ext cx="91440" cy="2171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1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125F1-B68D-48D5-95B1-45E36C8B1DE8}">
      <dsp:nvSpPr>
        <dsp:cNvPr id="0" name=""/>
        <dsp:cNvSpPr/>
      </dsp:nvSpPr>
      <dsp:spPr>
        <a:xfrm>
          <a:off x="1631603" y="1252930"/>
          <a:ext cx="155139" cy="121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090"/>
              </a:lnTo>
              <a:lnTo>
                <a:pt x="155139" y="12100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797B6D-B0F3-42D2-9D7D-69E09B789BB5}">
      <dsp:nvSpPr>
        <dsp:cNvPr id="0" name=""/>
        <dsp:cNvSpPr/>
      </dsp:nvSpPr>
      <dsp:spPr>
        <a:xfrm>
          <a:off x="1631603" y="1252930"/>
          <a:ext cx="155139" cy="47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762"/>
              </a:lnTo>
              <a:lnTo>
                <a:pt x="155139" y="47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FFD5D-5FF7-4B9A-BBD6-5659CFA17B3D}">
      <dsp:nvSpPr>
        <dsp:cNvPr id="0" name=""/>
        <dsp:cNvSpPr/>
      </dsp:nvSpPr>
      <dsp:spPr>
        <a:xfrm>
          <a:off x="2045309" y="518602"/>
          <a:ext cx="1251461" cy="217195"/>
        </a:xfrm>
        <a:custGeom>
          <a:avLst/>
          <a:gdLst/>
          <a:ahLst/>
          <a:cxnLst/>
          <a:rect l="0" t="0" r="0" b="0"/>
          <a:pathLst>
            <a:path>
              <a:moveTo>
                <a:pt x="1251461" y="0"/>
              </a:moveTo>
              <a:lnTo>
                <a:pt x="1251461" y="108597"/>
              </a:lnTo>
              <a:lnTo>
                <a:pt x="0" y="108597"/>
              </a:lnTo>
              <a:lnTo>
                <a:pt x="0" y="2171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0A24A-E135-4DD1-ACB2-CE32667BA095}">
      <dsp:nvSpPr>
        <dsp:cNvPr id="0" name=""/>
        <dsp:cNvSpPr/>
      </dsp:nvSpPr>
      <dsp:spPr>
        <a:xfrm>
          <a:off x="380142" y="1252930"/>
          <a:ext cx="155139" cy="2678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747"/>
              </a:lnTo>
              <a:lnTo>
                <a:pt x="155139" y="267874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9F6C3-C2D7-4F41-8CC3-B196F0C52CDF}">
      <dsp:nvSpPr>
        <dsp:cNvPr id="0" name=""/>
        <dsp:cNvSpPr/>
      </dsp:nvSpPr>
      <dsp:spPr>
        <a:xfrm>
          <a:off x="380142" y="1252930"/>
          <a:ext cx="155139" cy="1944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4418"/>
              </a:lnTo>
              <a:lnTo>
                <a:pt x="155139" y="19444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C9B14-B7FE-4B2B-B933-BDF34D00A06D}">
      <dsp:nvSpPr>
        <dsp:cNvPr id="0" name=""/>
        <dsp:cNvSpPr/>
      </dsp:nvSpPr>
      <dsp:spPr>
        <a:xfrm>
          <a:off x="380142" y="1252930"/>
          <a:ext cx="155139" cy="121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090"/>
              </a:lnTo>
              <a:lnTo>
                <a:pt x="155139" y="12100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913E5-242C-430E-86ED-5D65D2166E76}">
      <dsp:nvSpPr>
        <dsp:cNvPr id="0" name=""/>
        <dsp:cNvSpPr/>
      </dsp:nvSpPr>
      <dsp:spPr>
        <a:xfrm>
          <a:off x="380142" y="1252930"/>
          <a:ext cx="155139" cy="47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762"/>
              </a:lnTo>
              <a:lnTo>
                <a:pt x="155139" y="4757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A88BF-699A-4E7C-83AE-D88E8376D043}">
      <dsp:nvSpPr>
        <dsp:cNvPr id="0" name=""/>
        <dsp:cNvSpPr/>
      </dsp:nvSpPr>
      <dsp:spPr>
        <a:xfrm>
          <a:off x="793848" y="518602"/>
          <a:ext cx="2502922" cy="217195"/>
        </a:xfrm>
        <a:custGeom>
          <a:avLst/>
          <a:gdLst/>
          <a:ahLst/>
          <a:cxnLst/>
          <a:rect l="0" t="0" r="0" b="0"/>
          <a:pathLst>
            <a:path>
              <a:moveTo>
                <a:pt x="2502922" y="0"/>
              </a:moveTo>
              <a:lnTo>
                <a:pt x="2502922" y="108597"/>
              </a:lnTo>
              <a:lnTo>
                <a:pt x="0" y="108597"/>
              </a:lnTo>
              <a:lnTo>
                <a:pt x="0" y="2171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B897A-F31B-4151-96A5-FE845C5C5F61}">
      <dsp:nvSpPr>
        <dsp:cNvPr id="0" name=""/>
        <dsp:cNvSpPr/>
      </dsp:nvSpPr>
      <dsp:spPr>
        <a:xfrm>
          <a:off x="2779638" y="1469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MAIN</a:t>
          </a:r>
          <a:endParaRPr lang="ko-KR" sz="1200" kern="1200" dirty="0"/>
        </a:p>
      </dsp:txBody>
      <dsp:txXfrm>
        <a:off x="2779638" y="1469"/>
        <a:ext cx="1034265" cy="517132"/>
      </dsp:txXfrm>
    </dsp:sp>
    <dsp:sp modelId="{52F52B51-44A8-4AB7-B40A-CBD0B97B5C4B}">
      <dsp:nvSpPr>
        <dsp:cNvPr id="0" name=""/>
        <dsp:cNvSpPr/>
      </dsp:nvSpPr>
      <dsp:spPr>
        <a:xfrm>
          <a:off x="276716" y="735798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GODIVA</a:t>
          </a:r>
          <a:endParaRPr lang="ko-KR" sz="1200" kern="1200"/>
        </a:p>
      </dsp:txBody>
      <dsp:txXfrm>
        <a:off x="276716" y="735798"/>
        <a:ext cx="1034265" cy="517132"/>
      </dsp:txXfrm>
    </dsp:sp>
    <dsp:sp modelId="{6C1BFB6C-86A5-4493-A7A8-128C9BC28017}">
      <dsp:nvSpPr>
        <dsp:cNvPr id="0" name=""/>
        <dsp:cNvSpPr/>
      </dsp:nvSpPr>
      <dsp:spPr>
        <a:xfrm>
          <a:off x="535282" y="1470126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역사</a:t>
          </a:r>
        </a:p>
      </dsp:txBody>
      <dsp:txXfrm>
        <a:off x="535282" y="1470126"/>
        <a:ext cx="1034265" cy="517132"/>
      </dsp:txXfrm>
    </dsp:sp>
    <dsp:sp modelId="{10FDF072-89F2-4632-B4CF-B202FC9F0C6E}">
      <dsp:nvSpPr>
        <dsp:cNvPr id="0" name=""/>
        <dsp:cNvSpPr/>
      </dsp:nvSpPr>
      <dsp:spPr>
        <a:xfrm>
          <a:off x="535282" y="2204454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기원</a:t>
          </a:r>
        </a:p>
      </dsp:txBody>
      <dsp:txXfrm>
        <a:off x="535282" y="2204454"/>
        <a:ext cx="1034265" cy="517132"/>
      </dsp:txXfrm>
    </dsp:sp>
    <dsp:sp modelId="{A4752FF4-9E9A-45EF-A87C-D16C46557EDA}">
      <dsp:nvSpPr>
        <dsp:cNvPr id="0" name=""/>
        <dsp:cNvSpPr/>
      </dsp:nvSpPr>
      <dsp:spPr>
        <a:xfrm>
          <a:off x="535282" y="2938783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초콜릿</a:t>
          </a:r>
        </a:p>
      </dsp:txBody>
      <dsp:txXfrm>
        <a:off x="535282" y="2938783"/>
        <a:ext cx="1034265" cy="517132"/>
      </dsp:txXfrm>
    </dsp:sp>
    <dsp:sp modelId="{66A9EED8-7BB6-463D-8938-7B598C855567}">
      <dsp:nvSpPr>
        <dsp:cNvPr id="0" name=""/>
        <dsp:cNvSpPr/>
      </dsp:nvSpPr>
      <dsp:spPr>
        <a:xfrm>
          <a:off x="535282" y="3673111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책임</a:t>
          </a:r>
        </a:p>
      </dsp:txBody>
      <dsp:txXfrm>
        <a:off x="535282" y="3673111"/>
        <a:ext cx="1034265" cy="517132"/>
      </dsp:txXfrm>
    </dsp:sp>
    <dsp:sp modelId="{BE85F2E0-5AEE-44E9-A7B5-344E8FE0BF76}">
      <dsp:nvSpPr>
        <dsp:cNvPr id="0" name=""/>
        <dsp:cNvSpPr/>
      </dsp:nvSpPr>
      <dsp:spPr>
        <a:xfrm>
          <a:off x="1528177" y="735798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CHOCOLATE</a:t>
          </a:r>
          <a:endParaRPr lang="ko-KR" sz="1200" kern="1200" dirty="0"/>
        </a:p>
      </dsp:txBody>
      <dsp:txXfrm>
        <a:off x="1528177" y="735798"/>
        <a:ext cx="1034265" cy="517132"/>
      </dsp:txXfrm>
    </dsp:sp>
    <dsp:sp modelId="{71108A14-A792-40D3-8433-8D37D9732912}">
      <dsp:nvSpPr>
        <dsp:cNvPr id="0" name=""/>
        <dsp:cNvSpPr/>
      </dsp:nvSpPr>
      <dsp:spPr>
        <a:xfrm>
          <a:off x="1786743" y="1470126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전체상품</a:t>
          </a:r>
        </a:p>
      </dsp:txBody>
      <dsp:txXfrm>
        <a:off x="1786743" y="1470126"/>
        <a:ext cx="1034265" cy="517132"/>
      </dsp:txXfrm>
    </dsp:sp>
    <dsp:sp modelId="{7461E5A4-9C94-48D0-BBBA-C252253233D5}">
      <dsp:nvSpPr>
        <dsp:cNvPr id="0" name=""/>
        <dsp:cNvSpPr/>
      </dsp:nvSpPr>
      <dsp:spPr>
        <a:xfrm>
          <a:off x="1786743" y="2204454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시즌한정</a:t>
          </a:r>
        </a:p>
      </dsp:txBody>
      <dsp:txXfrm>
        <a:off x="1786743" y="2204454"/>
        <a:ext cx="1034265" cy="517132"/>
      </dsp:txXfrm>
    </dsp:sp>
    <dsp:sp modelId="{5E4BCCEC-0637-4517-B5DC-8F29E661D83A}">
      <dsp:nvSpPr>
        <dsp:cNvPr id="0" name=""/>
        <dsp:cNvSpPr/>
      </dsp:nvSpPr>
      <dsp:spPr>
        <a:xfrm>
          <a:off x="2779638" y="735798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BAKERY</a:t>
          </a:r>
          <a:endParaRPr lang="ko-KR" sz="1200" kern="1200"/>
        </a:p>
      </dsp:txBody>
      <dsp:txXfrm>
        <a:off x="2779638" y="735798"/>
        <a:ext cx="1034265" cy="517132"/>
      </dsp:txXfrm>
    </dsp:sp>
    <dsp:sp modelId="{538E52FB-1DB2-4220-90CA-12602AE6BCC5}">
      <dsp:nvSpPr>
        <dsp:cNvPr id="0" name=""/>
        <dsp:cNvSpPr/>
      </dsp:nvSpPr>
      <dsp:spPr>
        <a:xfrm>
          <a:off x="3038204" y="1470126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베이커리</a:t>
          </a:r>
        </a:p>
      </dsp:txBody>
      <dsp:txXfrm>
        <a:off x="3038204" y="1470126"/>
        <a:ext cx="1034265" cy="517132"/>
      </dsp:txXfrm>
    </dsp:sp>
    <dsp:sp modelId="{B5D6A684-4741-4EF9-80A6-5FCBC6B6F03C}">
      <dsp:nvSpPr>
        <dsp:cNvPr id="0" name=""/>
        <dsp:cNvSpPr/>
      </dsp:nvSpPr>
      <dsp:spPr>
        <a:xfrm>
          <a:off x="3038204" y="2204454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소프트 아이스크림 빵</a:t>
          </a:r>
        </a:p>
      </dsp:txBody>
      <dsp:txXfrm>
        <a:off x="3038204" y="2204454"/>
        <a:ext cx="1034265" cy="517132"/>
      </dsp:txXfrm>
    </dsp:sp>
    <dsp:sp modelId="{864493B4-3AB2-47C2-924A-5A24730E8941}">
      <dsp:nvSpPr>
        <dsp:cNvPr id="0" name=""/>
        <dsp:cNvSpPr/>
      </dsp:nvSpPr>
      <dsp:spPr>
        <a:xfrm>
          <a:off x="3038204" y="2938783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200" kern="1200"/>
            <a:t>딥트 프루츠</a:t>
          </a:r>
        </a:p>
      </dsp:txBody>
      <dsp:txXfrm>
        <a:off x="3038204" y="2938783"/>
        <a:ext cx="1034265" cy="517132"/>
      </dsp:txXfrm>
    </dsp:sp>
    <dsp:sp modelId="{049036DC-1C21-41AF-9A72-06EF18F25C2B}">
      <dsp:nvSpPr>
        <dsp:cNvPr id="0" name=""/>
        <dsp:cNvSpPr/>
      </dsp:nvSpPr>
      <dsp:spPr>
        <a:xfrm>
          <a:off x="4031099" y="735798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EVENT</a:t>
          </a:r>
          <a:endParaRPr lang="ko-KR" sz="1200" kern="1200"/>
        </a:p>
      </dsp:txBody>
      <dsp:txXfrm>
        <a:off x="4031099" y="735798"/>
        <a:ext cx="1034265" cy="517132"/>
      </dsp:txXfrm>
    </dsp:sp>
    <dsp:sp modelId="{BCAD6C14-0F0D-4B65-9A9E-E9F0B03F9303}">
      <dsp:nvSpPr>
        <dsp:cNvPr id="0" name=""/>
        <dsp:cNvSpPr/>
      </dsp:nvSpPr>
      <dsp:spPr>
        <a:xfrm>
          <a:off x="5282560" y="735798"/>
          <a:ext cx="1034265" cy="517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STORE&amp;GIFT</a:t>
          </a:r>
          <a:endParaRPr lang="ko-KR" sz="1200" kern="1200"/>
        </a:p>
      </dsp:txBody>
      <dsp:txXfrm>
        <a:off x="5282560" y="735798"/>
        <a:ext cx="1034265" cy="51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DD654-37C5-45EB-84FF-A73AA1A35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5A3BC1-CBDF-4647-BAD8-0E0C4B180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8B4-AE9E-42EA-9313-33F8E2AF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8331E-E12C-44F7-B948-B6349C28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7822C-1F12-4D9F-AA28-F2818A00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8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BD17E-C020-4CF9-A676-046CFFBC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875FD-90DC-4B0B-84C1-0B0143C5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9F1B1-2842-44F3-BA26-DE1D87D5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7B401-68B9-49C6-96D4-13AC61BF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66783-A1DA-486C-B917-44E7A1E5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3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06B7B2-0123-4FFA-A71C-0FF6AA577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12ADC-801D-4EF9-9EB9-520D00A56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D0240-5FF0-4A28-B201-DCBEEDC9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ED7E4-6D4F-40C3-B1A6-12823973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729B-BF76-4134-9EAE-73C13776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AEE0E-6360-4CB8-9DE2-68781CC8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7979E-8C1D-4D74-AB29-1B7F7ED80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9E4DB-ADA3-445B-A865-20BFFA4B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DDFF6-5D04-4818-A4CC-2925179F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62141-0E2A-4ED7-907A-029135A5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3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03904-B497-4FA6-B4F0-7F529BF8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5F846-4EF4-434F-A407-D5188EEE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EFFC4-ACC4-4DF2-8352-498CB94C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222F3-FA46-4C55-B6A5-C4FE2EDD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C4232-F749-4B1A-80B9-A60FA851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6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16AB7-A2FE-41EF-8841-BFB2A4AC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42498-854F-4A8F-A881-91B9F348E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3ACCBF-06BF-41F0-86EA-182F9A6C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1EB7F-CB4D-4389-A932-806CAD3E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46FFC-C3CB-4139-9765-F9532056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EF78B-6A89-411E-ACEF-97C6ED91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3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53EC0-8298-4B36-969A-9BFC9B92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2229F-E27B-4F27-8574-E3CACCE46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0CFE1C-77E0-4396-B48A-4B0790BC3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7785CB-6DCA-4FC9-8C54-AAF3E05AE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C26F04-9AA5-47DF-A3B4-A87AEC00E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435DD0-5F75-4113-8DF5-C80D4AAE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E01A2D-916F-4A86-9B4B-015DDDE43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2B1CC3-24FA-4AD6-A909-0B409BB0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4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81AB1-5E7B-49D1-8418-B8A98AD8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522326-018D-413F-B3B9-BFFF0D51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332816-A37E-4C30-8375-387D5185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460028-6C80-45C2-BD2C-DB35BCA4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6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4CC58E-FEFC-45E3-8646-9A9A1984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514C2A-5FE7-4C51-AB42-D77EEF9A6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0675-63CE-4F36-95CF-FF07B343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8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55993-BBA1-47FB-B71E-F90EAC4A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22F71-263F-48FD-89F0-109D317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56956-D9F0-46C9-97EA-D8E513A33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51DD9A-0FDD-48F9-A3BD-7A14BA9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394C9-91DD-4E22-9C00-659FBFDB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734142-210B-4113-8B90-5D11779E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3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9E323-C3F9-4630-B651-20BDDA4D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BCB604-EAA2-458A-AD81-E0AC38111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477522-1442-46D9-A048-83A47AB95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27D70-B7FC-40DE-B201-7AB9A7CF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3343B8-1B3A-40B1-82C3-A91A378D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2E341-D281-4BA3-B68D-4C5E51FF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7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61176A-AC55-4371-A8F4-E14402B5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CE1FC9-C43C-4B5E-9F56-D9B6059A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F7279B-A304-49D7-9CEC-F50FA2147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495A2-551C-466E-9709-0AB85A411363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0D09AD-E4E6-42AF-B474-FB5DD980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846D9E-3F6B-4512-8C5D-56CDFEED2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615B-F584-461A-BCF4-FFA1B6946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4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488DD-D5D5-428A-A2F0-E74E2C0ED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비주얼아이데이션</a:t>
            </a:r>
            <a:r>
              <a:rPr lang="ko-KR" altLang="en-US" dirty="0"/>
              <a:t> 전개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2F8A42-ED03-4E71-808B-2E8A295F04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정재녕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99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가로 글상자 1"/>
          <p:cNvSpPr txBox="1"/>
          <p:nvPr/>
        </p:nvSpPr>
        <p:spPr>
          <a:xfrm>
            <a:off x="4874327" y="342807"/>
            <a:ext cx="2443343" cy="367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디자인 콘셉트 키워드</a:t>
            </a:r>
          </a:p>
        </p:txBody>
      </p:sp>
      <p:sp>
        <p:nvSpPr>
          <p:cNvPr id="3" name="가로 글상자 2"/>
          <p:cNvSpPr txBox="1"/>
          <p:nvPr/>
        </p:nvSpPr>
        <p:spPr>
          <a:xfrm>
            <a:off x="1074866" y="1189611"/>
            <a:ext cx="1586094" cy="359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전통과 혁신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3408085" y="1209877"/>
            <a:ext cx="1741940" cy="359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컬레버레이션</a:t>
            </a:r>
          </a:p>
        </p:txBody>
      </p:sp>
      <p:sp>
        <p:nvSpPr>
          <p:cNvPr id="5" name="가로 글상자 4"/>
          <p:cNvSpPr txBox="1"/>
          <p:nvPr/>
        </p:nvSpPr>
        <p:spPr>
          <a:xfrm>
            <a:off x="5570767" y="1209877"/>
            <a:ext cx="1050465" cy="3643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세련된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7578661" y="1189611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 dirty="0"/>
              <a:t>고급스러운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0014381" y="1199744"/>
            <a:ext cx="1050467" cy="367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따뜻한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20875F-5E3F-4200-B6C5-ACE84B83F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7" y="2069449"/>
            <a:ext cx="1050466" cy="13595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0F61EC-4A88-4DDB-89EB-126B8D6B1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5" y="2069449"/>
            <a:ext cx="1340025" cy="134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A661D-9F77-4529-ABA4-6A3AD49F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1" y="3568753"/>
            <a:ext cx="1256270" cy="12562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ABF323-0BB3-415E-B027-6A3DC6694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42" y="2069449"/>
            <a:ext cx="1328866" cy="17146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745FA5-18BF-4ECF-872B-242357C2E1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09" y="3568753"/>
            <a:ext cx="1200665" cy="1200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D3A7C2-6BD1-4BA6-A7EF-CD945F9AF0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50" y="3568753"/>
            <a:ext cx="990498" cy="1767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1BF6AB-B2CE-4C73-9995-94B9E0D96C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81" y="5567401"/>
            <a:ext cx="1200665" cy="12006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6BC39C-C21E-4932-9041-3BE4C3A377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67" y="2052348"/>
            <a:ext cx="1212101" cy="15164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8B2631-B25C-481B-A59B-1834FC0790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02" y="3784115"/>
            <a:ext cx="1328866" cy="13288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432ED2B-D19F-4036-8357-364016AE81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6" y="4930522"/>
            <a:ext cx="1256732" cy="12567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8DA8D8-E4B2-476B-A934-43434AA3B3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09" y="4988123"/>
            <a:ext cx="1256732" cy="17799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93857CA-EC43-43A1-B81B-725E916273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27502" y="1882346"/>
            <a:ext cx="1546654" cy="15466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FCBD78-BE52-4010-81DD-CD18229B509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07" y="2052348"/>
            <a:ext cx="1361766" cy="18084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CD0ABE-51F0-4E65-AC17-38F3EF9CC5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73" y="4113419"/>
            <a:ext cx="1224659" cy="15308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A3F55C1-EE5A-4094-AB95-7E1716D2ED0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02955" y="5463561"/>
            <a:ext cx="617205" cy="10968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72D1547-6D26-4D27-8593-18F24FCAD5C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8" y="5091920"/>
            <a:ext cx="697220" cy="139443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BBBCB6-8B56-400D-9BEF-9A9AF8764E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39" y="3981119"/>
            <a:ext cx="1806686" cy="9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DC1F5-1EE0-4FF4-A258-69FF2590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웹사이트의 목적 </a:t>
            </a:r>
            <a:r>
              <a:rPr lang="en-US" altLang="ko-KR" sz="3200" dirty="0"/>
              <a:t>/ </a:t>
            </a:r>
            <a:r>
              <a:rPr lang="ko-KR" altLang="en-US" sz="3200" dirty="0"/>
              <a:t>주요 사용자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1F1EF-74A2-482C-9583-745C9859FA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해당 브랜드를 </a:t>
            </a:r>
            <a:r>
              <a:rPr lang="ko-KR" altLang="en-US" sz="2000" dirty="0">
                <a:solidFill>
                  <a:srgbClr val="92D050"/>
                </a:solidFill>
              </a:rPr>
              <a:t>좋아하는 사람</a:t>
            </a:r>
            <a:r>
              <a:rPr lang="ko-KR" altLang="en-US" sz="2000" dirty="0"/>
              <a:t>이나 </a:t>
            </a:r>
            <a:r>
              <a:rPr lang="ko-KR" altLang="en-US" sz="2000" dirty="0">
                <a:solidFill>
                  <a:srgbClr val="92D050"/>
                </a:solidFill>
              </a:rPr>
              <a:t>관심</a:t>
            </a:r>
            <a:r>
              <a:rPr lang="ko-KR" altLang="en-US" sz="2000" dirty="0"/>
              <a:t>이 있는 사람들에게 </a:t>
            </a:r>
            <a:r>
              <a:rPr lang="ko-KR" altLang="en-US" sz="2000" dirty="0">
                <a:solidFill>
                  <a:srgbClr val="92D050"/>
                </a:solidFill>
              </a:rPr>
              <a:t>아이덴티티</a:t>
            </a:r>
            <a:r>
              <a:rPr lang="ko-KR" altLang="en-US" sz="2000" dirty="0"/>
              <a:t> 설명</a:t>
            </a:r>
            <a:endParaRPr lang="en-US" altLang="ko-KR" sz="2000" dirty="0"/>
          </a:p>
          <a:p>
            <a:r>
              <a:rPr lang="ko-KR" altLang="en-US" sz="2000" dirty="0"/>
              <a:t>해당 브랜드의 </a:t>
            </a:r>
            <a:r>
              <a:rPr lang="ko-KR" altLang="en-US" sz="2000" dirty="0">
                <a:solidFill>
                  <a:srgbClr val="92D050"/>
                </a:solidFill>
              </a:rPr>
              <a:t>아이덴티티 소개 </a:t>
            </a:r>
            <a:r>
              <a:rPr lang="ko-KR" altLang="en-US" sz="2000" dirty="0"/>
              <a:t>및 브랜드 마케팅 목적</a:t>
            </a:r>
            <a:endParaRPr lang="en-US" altLang="ko-KR" sz="2000" dirty="0"/>
          </a:p>
          <a:p>
            <a:r>
              <a:rPr lang="ko-KR" altLang="en-US" sz="2000" dirty="0"/>
              <a:t>해당 브랜드의 </a:t>
            </a:r>
            <a:r>
              <a:rPr lang="ko-KR" altLang="en-US" sz="2000" dirty="0">
                <a:solidFill>
                  <a:srgbClr val="92D050"/>
                </a:solidFill>
              </a:rPr>
              <a:t>매장 검색</a:t>
            </a:r>
            <a:r>
              <a:rPr lang="ko-KR" altLang="en-US" sz="2000" dirty="0"/>
              <a:t>이나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rgbClr val="92D050"/>
                </a:solidFill>
              </a:rPr>
              <a:t>이벤트 내용</a:t>
            </a:r>
            <a:r>
              <a:rPr lang="ko-KR" altLang="en-US" sz="2000" dirty="0"/>
              <a:t>을 확인해보고 싶은 사람들을 위한 안내 </a:t>
            </a:r>
            <a:endParaRPr lang="en-US" altLang="ko-KR" sz="2000" dirty="0"/>
          </a:p>
          <a:p>
            <a:r>
              <a:rPr lang="ko-KR" altLang="en-US" sz="2000" dirty="0"/>
              <a:t>신규 제품 구매 유도</a:t>
            </a:r>
            <a:endParaRPr lang="en-US" altLang="ko-KR" sz="2000" dirty="0"/>
          </a:p>
          <a:p>
            <a:r>
              <a:rPr lang="ko-KR" altLang="en-US" sz="2000" dirty="0"/>
              <a:t>가족이나 지인 혹은</a:t>
            </a:r>
            <a:r>
              <a:rPr lang="en-US" altLang="ko-KR" sz="2000" dirty="0"/>
              <a:t> </a:t>
            </a:r>
            <a:r>
              <a:rPr lang="ko-KR" altLang="en-US" sz="2000" dirty="0"/>
              <a:t>회사 동료들의 </a:t>
            </a:r>
            <a:r>
              <a:rPr lang="ko-KR" altLang="en-US" sz="2000" dirty="0">
                <a:solidFill>
                  <a:srgbClr val="92D050"/>
                </a:solidFill>
              </a:rPr>
              <a:t>기념일 선물 </a:t>
            </a:r>
            <a:r>
              <a:rPr lang="ko-KR" altLang="en-US" sz="2000" dirty="0"/>
              <a:t>안내</a:t>
            </a:r>
            <a:endParaRPr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EDFCF6-DE1A-47C8-A163-18178DF111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기념일 선물</a:t>
            </a:r>
            <a:r>
              <a:rPr lang="en-US" altLang="ko-KR" sz="2000" dirty="0"/>
              <a:t>(</a:t>
            </a:r>
            <a:r>
              <a:rPr lang="ko-KR" altLang="en-US" sz="2000" dirty="0">
                <a:solidFill>
                  <a:srgbClr val="92D050"/>
                </a:solidFill>
              </a:rPr>
              <a:t>날짜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관광객 국제공항 면세점 이용자</a:t>
            </a:r>
            <a:r>
              <a:rPr lang="en-US" altLang="ko-KR" sz="2000" dirty="0"/>
              <a:t>(</a:t>
            </a:r>
            <a:r>
              <a:rPr lang="ko-KR" altLang="en-US" sz="2000" dirty="0">
                <a:solidFill>
                  <a:srgbClr val="92D050"/>
                </a:solidFill>
              </a:rPr>
              <a:t>위치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성인부터 중장년층까지 다양</a:t>
            </a:r>
            <a:r>
              <a:rPr lang="en-US" altLang="ko-KR" sz="2000" dirty="0"/>
              <a:t>(</a:t>
            </a:r>
            <a:r>
              <a:rPr lang="ko-KR" altLang="en-US" sz="2000" dirty="0">
                <a:solidFill>
                  <a:srgbClr val="92D050"/>
                </a:solidFill>
              </a:rPr>
              <a:t>연령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736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FC2B22-8E0C-4EAB-8623-8CAF68C34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837925"/>
              </p:ext>
            </p:extLst>
          </p:nvPr>
        </p:nvGraphicFramePr>
        <p:xfrm>
          <a:off x="3079376" y="1703294"/>
          <a:ext cx="6593542" cy="419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A12D15-0254-4275-829F-93D60D4EB7FF}"/>
              </a:ext>
            </a:extLst>
          </p:cNvPr>
          <p:cNvSpPr txBox="1"/>
          <p:nvPr/>
        </p:nvSpPr>
        <p:spPr>
          <a:xfrm>
            <a:off x="1721224" y="6813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메뉴구성</a:t>
            </a:r>
          </a:p>
        </p:txBody>
      </p:sp>
    </p:spTree>
    <p:extLst>
      <p:ext uri="{BB962C8B-B14F-4D97-AF65-F5344CB8AC3E}">
        <p14:creationId xmlns:p14="http://schemas.microsoft.com/office/powerpoint/2010/main" val="165625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8979D-2EF0-41CC-B900-EE74B4A3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로고 및 아이콘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2C94D0-019E-41F6-8061-657171EB2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23365" y="1473368"/>
            <a:ext cx="1485385" cy="1485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184CAD-A804-436A-B9E5-45DE2F3C9F48}"/>
              </a:ext>
            </a:extLst>
          </p:cNvPr>
          <p:cNvSpPr txBox="1"/>
          <p:nvPr/>
        </p:nvSpPr>
        <p:spPr>
          <a:xfrm>
            <a:off x="2907929" y="1863055"/>
            <a:ext cx="2886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:</a:t>
            </a:r>
            <a:r>
              <a:rPr lang="ko-KR" altLang="en-US" dirty="0"/>
              <a:t> 초콜릿색 배경으로 익숙하고 편안한 느낌의 분위기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5AED89-EEBB-4954-A17D-9A02F23D6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65" y="3379693"/>
            <a:ext cx="1559859" cy="1559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7BD04-DF97-4EA2-B5F8-DD0F55B52B34}"/>
              </a:ext>
            </a:extLst>
          </p:cNvPr>
          <p:cNvSpPr txBox="1"/>
          <p:nvPr/>
        </p:nvSpPr>
        <p:spPr>
          <a:xfrm>
            <a:off x="2907929" y="3822134"/>
            <a:ext cx="2779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역사 페이지 </a:t>
            </a:r>
            <a:r>
              <a:rPr lang="en-US" altLang="ko-KR" dirty="0"/>
              <a:t>:</a:t>
            </a:r>
            <a:r>
              <a:rPr lang="ko-KR" altLang="en-US" dirty="0"/>
              <a:t>전통적인 분위기로 고급스러운 브랜드 이미지 전달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B5514F-F388-48A3-A05E-7E411DE44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78" y="409575"/>
            <a:ext cx="2247900" cy="301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12B5E6-CF39-4244-95AA-79B74E66153F}"/>
              </a:ext>
            </a:extLst>
          </p:cNvPr>
          <p:cNvSpPr txBox="1"/>
          <p:nvPr/>
        </p:nvSpPr>
        <p:spPr>
          <a:xfrm>
            <a:off x="9260541" y="1863055"/>
            <a:ext cx="209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전통무늬의 로고를 레이아웃에 적용하여 전통적인 분위기 가미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F452E48-E84D-4492-A483-53B4A4466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25" y="3822134"/>
            <a:ext cx="1377006" cy="2447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4D4EC-50CB-4EF7-B7AD-566756BEF45C}"/>
              </a:ext>
            </a:extLst>
          </p:cNvPr>
          <p:cNvSpPr txBox="1"/>
          <p:nvPr/>
        </p:nvSpPr>
        <p:spPr>
          <a:xfrm>
            <a:off x="9081247" y="4283799"/>
            <a:ext cx="218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 이미지와 맞는 느낌의 금색 폰트로 표현 </a:t>
            </a:r>
          </a:p>
        </p:txBody>
      </p:sp>
    </p:spTree>
    <p:extLst>
      <p:ext uri="{BB962C8B-B14F-4D97-AF65-F5344CB8AC3E}">
        <p14:creationId xmlns:p14="http://schemas.microsoft.com/office/powerpoint/2010/main" val="221353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D860C-5F34-4407-9721-B55E24D7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영역의 아이디어 및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CB0FB-FE4A-479C-B7C9-34900CFFE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로고와 메뉴 부분을 고급스러운 느낌의 금색 폰트 표시 전체 폰트와 아이콘은 간결한 느낌의 </a:t>
            </a:r>
            <a:r>
              <a:rPr lang="en-US" altLang="ko-KR" dirty="0"/>
              <a:t>UI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MAIN :</a:t>
            </a:r>
            <a:r>
              <a:rPr lang="ko-KR" altLang="en-US" dirty="0"/>
              <a:t>접속 시 </a:t>
            </a:r>
            <a:r>
              <a:rPr lang="ko-KR" altLang="en-US" dirty="0" err="1"/>
              <a:t>고디바</a:t>
            </a:r>
            <a:r>
              <a:rPr lang="ko-KR" altLang="en-US" dirty="0"/>
              <a:t> 로고가 전체화면으로 </a:t>
            </a:r>
            <a:r>
              <a:rPr lang="ko-KR" altLang="en-US" dirty="0" err="1"/>
              <a:t>팝업되어</a:t>
            </a:r>
            <a:r>
              <a:rPr lang="ko-KR" altLang="en-US" dirty="0"/>
              <a:t> 브랜드의 전체 이미지로 편안한 분위기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스크롤시 브랜드의 아이덴티티 소개가 순서대로 나올 수 있도록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브랜드 소개 문구와 브랜드 아이덴티티 소개로 넘어가며 클릭해서 자세히 볼 수 있는 아이콘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브랜드 로고 및 대표 이미지에 바로가기 기능을 첨부하여 해당 브랜드에 관심있는 구매자에게 브랜드 아이덴티티 어필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8270082-5E65-4319-A225-D4EC31628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8734" y="1563104"/>
            <a:ext cx="4873625" cy="3655218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C7B61B-5E66-42E8-BEFA-9D5410359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18" y="1488141"/>
            <a:ext cx="1599452" cy="9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170CD-67B7-475F-A4E2-4BE1EDA9E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우리나라의 전통적인 </a:t>
            </a:r>
            <a:r>
              <a:rPr lang="ko-KR" altLang="en-US" dirty="0" err="1"/>
              <a:t>배경이미지를</a:t>
            </a:r>
            <a:r>
              <a:rPr lang="ko-KR" altLang="en-US" dirty="0"/>
              <a:t> 사용하여 친근감과 편안함 강조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배경이미지에</a:t>
            </a:r>
            <a:r>
              <a:rPr lang="ko-KR" altLang="en-US" dirty="0"/>
              <a:t> 맞는 전통적인 이미지  문양 및 로고 사용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구매자에게 익숙한 제품의 </a:t>
            </a:r>
            <a:r>
              <a:rPr lang="ko-KR" altLang="en-US" dirty="0" err="1"/>
              <a:t>배경이미지를</a:t>
            </a:r>
            <a:r>
              <a:rPr lang="ko-KR" altLang="en-US" dirty="0"/>
              <a:t> 사용하여 고급스럽고 편안함 느낌 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A69D3-1CD7-4684-9E0C-747F42702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64" y="896471"/>
            <a:ext cx="6234951" cy="467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325E3DD-4D87-42EF-876A-11509F7B7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2475" y="1596629"/>
            <a:ext cx="4873625" cy="3655218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32B44E-36B7-40A0-B11C-D10AC3F52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제품소개 시 가독성이 좋고 바로가기로 원하는 제품을 찾을 수 있게 전체 화면에 맞춰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해당 제품 선택 시 원하는 제품으로 바로 이동하고 제품을 나열하여 </a:t>
            </a:r>
            <a:r>
              <a:rPr lang="ko-KR" altLang="en-US" dirty="0" err="1"/>
              <a:t>원한는</a:t>
            </a:r>
            <a:r>
              <a:rPr lang="ko-KR" altLang="en-US" dirty="0"/>
              <a:t> 제품을 찾을 때까지 스크롤링이 되도록 구성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82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93C30-742C-4E32-BA1E-19FE3A9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73B9F-F83E-4550-8CE5-E631E4F15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24685-298B-44C4-8BBF-14FC4E9FB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0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266</Words>
  <Application>Microsoft Office PowerPoint</Application>
  <PresentationFormat>와이드스크린</PresentationFormat>
  <Paragraphs>51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비주얼아이데이션 전개</vt:lpstr>
      <vt:lpstr>PowerPoint 프레젠테이션</vt:lpstr>
      <vt:lpstr>웹사이트의 목적 / 주요 사용자</vt:lpstr>
      <vt:lpstr>PowerPoint 프레젠테이션</vt:lpstr>
      <vt:lpstr>로고 및 아이콘 </vt:lpstr>
      <vt:lpstr>영역의 아이디어 및 의견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비주얼아이데이션 전개</dc:title>
  <dc:creator>Administrator</dc:creator>
  <cp:lastModifiedBy>Administrator</cp:lastModifiedBy>
  <cp:revision>38</cp:revision>
  <dcterms:created xsi:type="dcterms:W3CDTF">2025-03-21T05:12:40Z</dcterms:created>
  <dcterms:modified xsi:type="dcterms:W3CDTF">2025-03-22T06:21:35Z</dcterms:modified>
</cp:coreProperties>
</file>